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71353" y="4041520"/>
            <a:ext cx="3323590" cy="107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hyperlink" Target="mailto:hello@goaccess.live" TargetMode="External"/><Relationship Id="rId5" Type="http://schemas.openxmlformats.org/officeDocument/2006/relationships/hyperlink" Target="http://www.goaccess.live/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0673" y="3232777"/>
              <a:ext cx="5781674" cy="381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640969" y="7627530"/>
            <a:ext cx="433070" cy="584200"/>
            <a:chOff x="2640969" y="7627530"/>
            <a:chExt cx="433070" cy="584200"/>
          </a:xfrm>
        </p:grpSpPr>
        <p:sp>
          <p:nvSpPr>
            <p:cNvPr id="4" name="object 4" descr=""/>
            <p:cNvSpPr/>
            <p:nvPr/>
          </p:nvSpPr>
          <p:spPr>
            <a:xfrm>
              <a:off x="2640965" y="7627530"/>
              <a:ext cx="406400" cy="584200"/>
            </a:xfrm>
            <a:custGeom>
              <a:avLst/>
              <a:gdLst/>
              <a:ahLst/>
              <a:cxnLst/>
              <a:rect l="l" t="t" r="r" b="b"/>
              <a:pathLst>
                <a:path w="406400" h="584200">
                  <a:moveTo>
                    <a:pt x="189014" y="141211"/>
                  </a:moveTo>
                  <a:lnTo>
                    <a:pt x="188937" y="136182"/>
                  </a:lnTo>
                  <a:lnTo>
                    <a:pt x="187350" y="25552"/>
                  </a:lnTo>
                  <a:lnTo>
                    <a:pt x="187274" y="25146"/>
                  </a:lnTo>
                  <a:lnTo>
                    <a:pt x="157022" y="1841"/>
                  </a:lnTo>
                  <a:lnTo>
                    <a:pt x="148183" y="0"/>
                  </a:lnTo>
                  <a:lnTo>
                    <a:pt x="143027" y="0"/>
                  </a:lnTo>
                  <a:lnTo>
                    <a:pt x="140931" y="419"/>
                  </a:lnTo>
                  <a:lnTo>
                    <a:pt x="141020" y="7124"/>
                  </a:lnTo>
                  <a:lnTo>
                    <a:pt x="141109" y="14249"/>
                  </a:lnTo>
                  <a:lnTo>
                    <a:pt x="141236" y="24091"/>
                  </a:lnTo>
                  <a:lnTo>
                    <a:pt x="141249" y="25552"/>
                  </a:lnTo>
                  <a:lnTo>
                    <a:pt x="142176" y="80035"/>
                  </a:lnTo>
                  <a:lnTo>
                    <a:pt x="143725" y="136182"/>
                  </a:lnTo>
                  <a:lnTo>
                    <a:pt x="145897" y="164680"/>
                  </a:lnTo>
                  <a:lnTo>
                    <a:pt x="151295" y="166878"/>
                  </a:lnTo>
                  <a:lnTo>
                    <a:pt x="160413" y="164680"/>
                  </a:lnTo>
                  <a:lnTo>
                    <a:pt x="170154" y="159956"/>
                  </a:lnTo>
                  <a:lnTo>
                    <a:pt x="177406" y="154622"/>
                  </a:lnTo>
                  <a:lnTo>
                    <a:pt x="184035" y="147929"/>
                  </a:lnTo>
                  <a:lnTo>
                    <a:pt x="189014" y="141211"/>
                  </a:lnTo>
                  <a:close/>
                </a:path>
                <a:path w="406400" h="584200">
                  <a:moveTo>
                    <a:pt x="406209" y="545160"/>
                  </a:moveTo>
                  <a:lnTo>
                    <a:pt x="271907" y="439559"/>
                  </a:lnTo>
                  <a:lnTo>
                    <a:pt x="265303" y="442963"/>
                  </a:lnTo>
                  <a:lnTo>
                    <a:pt x="248907" y="447941"/>
                  </a:lnTo>
                  <a:lnTo>
                    <a:pt x="207251" y="431177"/>
                  </a:lnTo>
                  <a:lnTo>
                    <a:pt x="180695" y="387438"/>
                  </a:lnTo>
                  <a:lnTo>
                    <a:pt x="146532" y="323913"/>
                  </a:lnTo>
                  <a:lnTo>
                    <a:pt x="117017" y="266661"/>
                  </a:lnTo>
                  <a:lnTo>
                    <a:pt x="99695" y="213918"/>
                  </a:lnTo>
                  <a:lnTo>
                    <a:pt x="106553" y="190157"/>
                  </a:lnTo>
                  <a:lnTo>
                    <a:pt x="130987" y="169710"/>
                  </a:lnTo>
                  <a:lnTo>
                    <a:pt x="126009" y="419"/>
                  </a:lnTo>
                  <a:lnTo>
                    <a:pt x="106083" y="2489"/>
                  </a:lnTo>
                  <a:lnTo>
                    <a:pt x="62382" y="15709"/>
                  </a:lnTo>
                  <a:lnTo>
                    <a:pt x="18986" y="50622"/>
                  </a:lnTo>
                  <a:lnTo>
                    <a:pt x="0" y="117741"/>
                  </a:lnTo>
                  <a:lnTo>
                    <a:pt x="2590" y="174307"/>
                  </a:lnTo>
                  <a:lnTo>
                    <a:pt x="8597" y="227749"/>
                  </a:lnTo>
                  <a:lnTo>
                    <a:pt x="17818" y="277190"/>
                  </a:lnTo>
                  <a:lnTo>
                    <a:pt x="30086" y="321741"/>
                  </a:lnTo>
                  <a:lnTo>
                    <a:pt x="45212" y="360514"/>
                  </a:lnTo>
                  <a:lnTo>
                    <a:pt x="82867" y="421957"/>
                  </a:lnTo>
                  <a:lnTo>
                    <a:pt x="109232" y="458076"/>
                  </a:lnTo>
                  <a:lnTo>
                    <a:pt x="141274" y="496519"/>
                  </a:lnTo>
                  <a:lnTo>
                    <a:pt x="178181" y="532790"/>
                  </a:lnTo>
                  <a:lnTo>
                    <a:pt x="219163" y="562406"/>
                  </a:lnTo>
                  <a:lnTo>
                    <a:pt x="263385" y="580872"/>
                  </a:lnTo>
                  <a:lnTo>
                    <a:pt x="310045" y="583717"/>
                  </a:lnTo>
                  <a:lnTo>
                    <a:pt x="319239" y="581469"/>
                  </a:lnTo>
                  <a:lnTo>
                    <a:pt x="342582" y="574497"/>
                  </a:lnTo>
                  <a:lnTo>
                    <a:pt x="373697" y="562495"/>
                  </a:lnTo>
                  <a:lnTo>
                    <a:pt x="406209" y="545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048" y="8033571"/>
              <a:ext cx="149762" cy="130748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7089784" y="7733079"/>
            <a:ext cx="659130" cy="493395"/>
          </a:xfrm>
          <a:custGeom>
            <a:avLst/>
            <a:gdLst/>
            <a:ahLst/>
            <a:cxnLst/>
            <a:rect l="l" t="t" r="r" b="b"/>
            <a:pathLst>
              <a:path w="659129" h="493395">
                <a:moveTo>
                  <a:pt x="610562" y="545"/>
                </a:moveTo>
                <a:lnTo>
                  <a:pt x="50786" y="545"/>
                </a:lnTo>
                <a:lnTo>
                  <a:pt x="53053" y="0"/>
                </a:lnTo>
                <a:lnTo>
                  <a:pt x="606851" y="0"/>
                </a:lnTo>
                <a:lnTo>
                  <a:pt x="610562" y="545"/>
                </a:lnTo>
                <a:close/>
              </a:path>
              <a:path w="659129" h="493395">
                <a:moveTo>
                  <a:pt x="607166" y="493161"/>
                </a:moveTo>
                <a:lnTo>
                  <a:pt x="51054" y="493161"/>
                </a:lnTo>
                <a:lnTo>
                  <a:pt x="46834" y="492613"/>
                </a:lnTo>
                <a:lnTo>
                  <a:pt x="9320" y="469247"/>
                </a:lnTo>
                <a:lnTo>
                  <a:pt x="892" y="447433"/>
                </a:lnTo>
                <a:lnTo>
                  <a:pt x="104" y="442540"/>
                </a:lnTo>
                <a:lnTo>
                  <a:pt x="0" y="50299"/>
                </a:lnTo>
                <a:lnTo>
                  <a:pt x="927" y="47784"/>
                </a:lnTo>
                <a:lnTo>
                  <a:pt x="860" y="44953"/>
                </a:lnTo>
                <a:lnTo>
                  <a:pt x="1881" y="40727"/>
                </a:lnTo>
                <a:lnTo>
                  <a:pt x="2801" y="36615"/>
                </a:lnTo>
                <a:lnTo>
                  <a:pt x="3968" y="33899"/>
                </a:lnTo>
                <a:lnTo>
                  <a:pt x="30311" y="5695"/>
                </a:lnTo>
                <a:lnTo>
                  <a:pt x="48028" y="545"/>
                </a:lnTo>
                <a:lnTo>
                  <a:pt x="610428" y="545"/>
                </a:lnTo>
                <a:lnTo>
                  <a:pt x="648076" y="21980"/>
                </a:lnTo>
                <a:lnTo>
                  <a:pt x="656129" y="39885"/>
                </a:lnTo>
                <a:lnTo>
                  <a:pt x="49089" y="39885"/>
                </a:lnTo>
                <a:lnTo>
                  <a:pt x="47009" y="40727"/>
                </a:lnTo>
                <a:lnTo>
                  <a:pt x="44230" y="43388"/>
                </a:lnTo>
                <a:lnTo>
                  <a:pt x="44236" y="43720"/>
                </a:lnTo>
                <a:lnTo>
                  <a:pt x="48526" y="47522"/>
                </a:lnTo>
                <a:lnTo>
                  <a:pt x="101755" y="96566"/>
                </a:lnTo>
                <a:lnTo>
                  <a:pt x="40717" y="96566"/>
                </a:lnTo>
                <a:lnTo>
                  <a:pt x="40590" y="291524"/>
                </a:lnTo>
                <a:lnTo>
                  <a:pt x="40526" y="392311"/>
                </a:lnTo>
                <a:lnTo>
                  <a:pt x="40899" y="392467"/>
                </a:lnTo>
                <a:lnTo>
                  <a:pt x="99891" y="392467"/>
                </a:lnTo>
                <a:lnTo>
                  <a:pt x="62089" y="428738"/>
                </a:lnTo>
                <a:lnTo>
                  <a:pt x="56463" y="434026"/>
                </a:lnTo>
                <a:lnTo>
                  <a:pt x="48737" y="441090"/>
                </a:lnTo>
                <a:lnTo>
                  <a:pt x="46110" y="443605"/>
                </a:lnTo>
                <a:lnTo>
                  <a:pt x="42980" y="446754"/>
                </a:lnTo>
                <a:lnTo>
                  <a:pt x="42971" y="447433"/>
                </a:lnTo>
                <a:lnTo>
                  <a:pt x="47564" y="452329"/>
                </a:lnTo>
                <a:lnTo>
                  <a:pt x="656577" y="452329"/>
                </a:lnTo>
                <a:lnTo>
                  <a:pt x="655799" y="456260"/>
                </a:lnTo>
                <a:lnTo>
                  <a:pt x="629670" y="487844"/>
                </a:lnTo>
                <a:lnTo>
                  <a:pt x="609735" y="492849"/>
                </a:lnTo>
                <a:lnTo>
                  <a:pt x="607166" y="493161"/>
                </a:lnTo>
                <a:close/>
              </a:path>
              <a:path w="659129" h="493395">
                <a:moveTo>
                  <a:pt x="397422" y="297873"/>
                </a:moveTo>
                <a:lnTo>
                  <a:pt x="325959" y="297873"/>
                </a:lnTo>
                <a:lnTo>
                  <a:pt x="332529" y="297445"/>
                </a:lnTo>
                <a:lnTo>
                  <a:pt x="338747" y="295290"/>
                </a:lnTo>
                <a:lnTo>
                  <a:pt x="344166" y="291524"/>
                </a:lnTo>
                <a:lnTo>
                  <a:pt x="613334" y="42123"/>
                </a:lnTo>
                <a:lnTo>
                  <a:pt x="613350" y="41645"/>
                </a:lnTo>
                <a:lnTo>
                  <a:pt x="612152" y="40376"/>
                </a:lnTo>
                <a:lnTo>
                  <a:pt x="610764" y="39885"/>
                </a:lnTo>
                <a:lnTo>
                  <a:pt x="656129" y="39885"/>
                </a:lnTo>
                <a:lnTo>
                  <a:pt x="658039" y="48702"/>
                </a:lnTo>
                <a:lnTo>
                  <a:pt x="658144" y="50299"/>
                </a:lnTo>
                <a:lnTo>
                  <a:pt x="658250" y="51915"/>
                </a:lnTo>
                <a:lnTo>
                  <a:pt x="658575" y="55042"/>
                </a:lnTo>
                <a:lnTo>
                  <a:pt x="658517" y="65059"/>
                </a:lnTo>
                <a:lnTo>
                  <a:pt x="658423" y="81310"/>
                </a:lnTo>
                <a:lnTo>
                  <a:pt x="658347" y="94440"/>
                </a:lnTo>
                <a:lnTo>
                  <a:pt x="616968" y="94440"/>
                </a:lnTo>
                <a:lnTo>
                  <a:pt x="612445" y="97930"/>
                </a:lnTo>
                <a:lnTo>
                  <a:pt x="608811" y="102032"/>
                </a:lnTo>
                <a:lnTo>
                  <a:pt x="460575" y="240323"/>
                </a:lnTo>
                <a:lnTo>
                  <a:pt x="460081" y="240718"/>
                </a:lnTo>
                <a:lnTo>
                  <a:pt x="458812" y="241566"/>
                </a:lnTo>
                <a:lnTo>
                  <a:pt x="458784" y="242111"/>
                </a:lnTo>
                <a:lnTo>
                  <a:pt x="461104" y="244081"/>
                </a:lnTo>
                <a:lnTo>
                  <a:pt x="462548" y="245363"/>
                </a:lnTo>
                <a:lnTo>
                  <a:pt x="487940" y="269201"/>
                </a:lnTo>
                <a:lnTo>
                  <a:pt x="428132" y="269201"/>
                </a:lnTo>
                <a:lnTo>
                  <a:pt x="397422" y="297873"/>
                </a:lnTo>
                <a:close/>
              </a:path>
              <a:path w="659129" h="493395">
                <a:moveTo>
                  <a:pt x="658340" y="391578"/>
                </a:moveTo>
                <a:lnTo>
                  <a:pt x="617618" y="391578"/>
                </a:lnTo>
                <a:lnTo>
                  <a:pt x="617580" y="94669"/>
                </a:lnTo>
                <a:lnTo>
                  <a:pt x="617370" y="94440"/>
                </a:lnTo>
                <a:lnTo>
                  <a:pt x="658347" y="94440"/>
                </a:lnTo>
                <a:lnTo>
                  <a:pt x="658340" y="391578"/>
                </a:lnTo>
                <a:close/>
              </a:path>
              <a:path w="659129" h="493395">
                <a:moveTo>
                  <a:pt x="99891" y="392467"/>
                </a:moveTo>
                <a:lnTo>
                  <a:pt x="40899" y="392467"/>
                </a:lnTo>
                <a:lnTo>
                  <a:pt x="45725" y="387648"/>
                </a:lnTo>
                <a:lnTo>
                  <a:pt x="50143" y="383348"/>
                </a:lnTo>
                <a:lnTo>
                  <a:pt x="185969" y="253631"/>
                </a:lnTo>
                <a:lnTo>
                  <a:pt x="190945" y="248933"/>
                </a:lnTo>
                <a:lnTo>
                  <a:pt x="197186" y="243131"/>
                </a:lnTo>
                <a:lnTo>
                  <a:pt x="197088" y="242111"/>
                </a:lnTo>
                <a:lnTo>
                  <a:pt x="194139" y="239440"/>
                </a:lnTo>
                <a:lnTo>
                  <a:pt x="43308" y="98950"/>
                </a:lnTo>
                <a:lnTo>
                  <a:pt x="40771" y="96566"/>
                </a:lnTo>
                <a:lnTo>
                  <a:pt x="101755" y="96566"/>
                </a:lnTo>
                <a:lnTo>
                  <a:pt x="288550" y="270191"/>
                </a:lnTo>
                <a:lnTo>
                  <a:pt x="227521" y="270191"/>
                </a:lnTo>
                <a:lnTo>
                  <a:pt x="224443" y="272992"/>
                </a:lnTo>
                <a:lnTo>
                  <a:pt x="222119" y="275498"/>
                </a:lnTo>
                <a:lnTo>
                  <a:pt x="99891" y="392467"/>
                </a:lnTo>
                <a:close/>
              </a:path>
              <a:path w="659129" h="493395">
                <a:moveTo>
                  <a:pt x="656577" y="452329"/>
                </a:moveTo>
                <a:lnTo>
                  <a:pt x="47564" y="452329"/>
                </a:lnTo>
                <a:lnTo>
                  <a:pt x="51045" y="452042"/>
                </a:lnTo>
                <a:lnTo>
                  <a:pt x="609806" y="452042"/>
                </a:lnTo>
                <a:lnTo>
                  <a:pt x="612301" y="451593"/>
                </a:lnTo>
                <a:lnTo>
                  <a:pt x="615256" y="447101"/>
                </a:lnTo>
                <a:lnTo>
                  <a:pt x="615167" y="446333"/>
                </a:lnTo>
                <a:lnTo>
                  <a:pt x="434670" y="275332"/>
                </a:lnTo>
                <a:lnTo>
                  <a:pt x="431894" y="272527"/>
                </a:lnTo>
                <a:lnTo>
                  <a:pt x="428862" y="269201"/>
                </a:lnTo>
                <a:lnTo>
                  <a:pt x="487940" y="269201"/>
                </a:lnTo>
                <a:lnTo>
                  <a:pt x="555308" y="332793"/>
                </a:lnTo>
                <a:lnTo>
                  <a:pt x="560498" y="337785"/>
                </a:lnTo>
                <a:lnTo>
                  <a:pt x="569824" y="346949"/>
                </a:lnTo>
                <a:lnTo>
                  <a:pt x="574988" y="351463"/>
                </a:lnTo>
                <a:lnTo>
                  <a:pt x="583630" y="359948"/>
                </a:lnTo>
                <a:lnTo>
                  <a:pt x="587340" y="363457"/>
                </a:lnTo>
                <a:lnTo>
                  <a:pt x="597011" y="372223"/>
                </a:lnTo>
                <a:lnTo>
                  <a:pt x="602538" y="377989"/>
                </a:lnTo>
                <a:lnTo>
                  <a:pt x="611485" y="386073"/>
                </a:lnTo>
                <a:lnTo>
                  <a:pt x="614271" y="388773"/>
                </a:lnTo>
                <a:lnTo>
                  <a:pt x="616968" y="391578"/>
                </a:lnTo>
                <a:lnTo>
                  <a:pt x="658340" y="391578"/>
                </a:lnTo>
                <a:lnTo>
                  <a:pt x="658243" y="442540"/>
                </a:lnTo>
                <a:lnTo>
                  <a:pt x="658001" y="445128"/>
                </a:lnTo>
                <a:lnTo>
                  <a:pt x="656722" y="451593"/>
                </a:lnTo>
                <a:lnTo>
                  <a:pt x="656633" y="452042"/>
                </a:lnTo>
                <a:lnTo>
                  <a:pt x="656577" y="452329"/>
                </a:lnTo>
                <a:close/>
              </a:path>
              <a:path w="659129" h="493395">
                <a:moveTo>
                  <a:pt x="331343" y="339108"/>
                </a:moveTo>
                <a:lnTo>
                  <a:pt x="314868" y="338162"/>
                </a:lnTo>
                <a:lnTo>
                  <a:pt x="316609" y="338162"/>
                </a:lnTo>
                <a:lnTo>
                  <a:pt x="303981" y="334563"/>
                </a:lnTo>
                <a:lnTo>
                  <a:pt x="291919" y="328089"/>
                </a:lnTo>
                <a:lnTo>
                  <a:pt x="280642" y="319017"/>
                </a:lnTo>
                <a:lnTo>
                  <a:pt x="230582" y="272132"/>
                </a:lnTo>
                <a:lnTo>
                  <a:pt x="229696" y="271389"/>
                </a:lnTo>
                <a:lnTo>
                  <a:pt x="228101" y="270191"/>
                </a:lnTo>
                <a:lnTo>
                  <a:pt x="288550" y="270191"/>
                </a:lnTo>
                <a:lnTo>
                  <a:pt x="313171" y="292952"/>
                </a:lnTo>
                <a:lnTo>
                  <a:pt x="316509" y="295290"/>
                </a:lnTo>
                <a:lnTo>
                  <a:pt x="319485" y="296459"/>
                </a:lnTo>
                <a:lnTo>
                  <a:pt x="325959" y="297873"/>
                </a:lnTo>
                <a:lnTo>
                  <a:pt x="397422" y="297873"/>
                </a:lnTo>
                <a:lnTo>
                  <a:pt x="371560" y="322192"/>
                </a:lnTo>
                <a:lnTo>
                  <a:pt x="339568" y="338162"/>
                </a:lnTo>
                <a:lnTo>
                  <a:pt x="331343" y="339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323741" y="7710476"/>
            <a:ext cx="515620" cy="515620"/>
          </a:xfrm>
          <a:custGeom>
            <a:avLst/>
            <a:gdLst/>
            <a:ahLst/>
            <a:cxnLst/>
            <a:rect l="l" t="t" r="r" b="b"/>
            <a:pathLst>
              <a:path w="515620" h="515620">
                <a:moveTo>
                  <a:pt x="258119" y="515580"/>
                </a:moveTo>
                <a:lnTo>
                  <a:pt x="212372" y="515580"/>
                </a:lnTo>
                <a:lnTo>
                  <a:pt x="189044" y="515422"/>
                </a:lnTo>
                <a:lnTo>
                  <a:pt x="132795" y="512780"/>
                </a:lnTo>
                <a:lnTo>
                  <a:pt x="89250" y="502386"/>
                </a:lnTo>
                <a:lnTo>
                  <a:pt x="54337" y="482490"/>
                </a:lnTo>
                <a:lnTo>
                  <a:pt x="25709" y="450933"/>
                </a:lnTo>
                <a:lnTo>
                  <a:pt x="9297" y="414303"/>
                </a:lnTo>
                <a:lnTo>
                  <a:pt x="1623" y="364773"/>
                </a:lnTo>
                <a:lnTo>
                  <a:pt x="0" y="300566"/>
                </a:lnTo>
                <a:lnTo>
                  <a:pt x="61" y="188246"/>
                </a:lnTo>
                <a:lnTo>
                  <a:pt x="2693" y="132958"/>
                </a:lnTo>
                <a:lnTo>
                  <a:pt x="13077" y="89400"/>
                </a:lnTo>
                <a:lnTo>
                  <a:pt x="33046" y="54403"/>
                </a:lnTo>
                <a:lnTo>
                  <a:pt x="64521" y="25859"/>
                </a:lnTo>
                <a:lnTo>
                  <a:pt x="101150" y="9443"/>
                </a:lnTo>
                <a:lnTo>
                  <a:pt x="150869" y="1758"/>
                </a:lnTo>
                <a:lnTo>
                  <a:pt x="260011" y="0"/>
                </a:lnTo>
                <a:lnTo>
                  <a:pt x="299420" y="0"/>
                </a:lnTo>
                <a:lnTo>
                  <a:pt x="345080" y="627"/>
                </a:lnTo>
                <a:lnTo>
                  <a:pt x="398881" y="5367"/>
                </a:lnTo>
                <a:lnTo>
                  <a:pt x="438330" y="18607"/>
                </a:lnTo>
                <a:lnTo>
                  <a:pt x="471768" y="42870"/>
                </a:lnTo>
                <a:lnTo>
                  <a:pt x="475007" y="46439"/>
                </a:lnTo>
                <a:lnTo>
                  <a:pt x="264979" y="46439"/>
                </a:lnTo>
                <a:lnTo>
                  <a:pt x="189521" y="46888"/>
                </a:lnTo>
                <a:lnTo>
                  <a:pt x="136259" y="49571"/>
                </a:lnTo>
                <a:lnTo>
                  <a:pt x="96780" y="60872"/>
                </a:lnTo>
                <a:lnTo>
                  <a:pt x="64363" y="90199"/>
                </a:lnTo>
                <a:lnTo>
                  <a:pt x="48934" y="137231"/>
                </a:lnTo>
                <a:lnTo>
                  <a:pt x="47670" y="153205"/>
                </a:lnTo>
                <a:lnTo>
                  <a:pt x="47604" y="154032"/>
                </a:lnTo>
                <a:lnTo>
                  <a:pt x="46988" y="169409"/>
                </a:lnTo>
                <a:lnTo>
                  <a:pt x="46880" y="172101"/>
                </a:lnTo>
                <a:lnTo>
                  <a:pt x="46508" y="188246"/>
                </a:lnTo>
                <a:lnTo>
                  <a:pt x="46437" y="300566"/>
                </a:lnTo>
                <a:lnTo>
                  <a:pt x="46626" y="318447"/>
                </a:lnTo>
                <a:lnTo>
                  <a:pt x="47957" y="361533"/>
                </a:lnTo>
                <a:lnTo>
                  <a:pt x="54239" y="402449"/>
                </a:lnTo>
                <a:lnTo>
                  <a:pt x="76300" y="439820"/>
                </a:lnTo>
                <a:lnTo>
                  <a:pt x="113785" y="461732"/>
                </a:lnTo>
                <a:lnTo>
                  <a:pt x="153296" y="467764"/>
                </a:lnTo>
                <a:lnTo>
                  <a:pt x="475107" y="469099"/>
                </a:lnTo>
                <a:lnTo>
                  <a:pt x="472569" y="471917"/>
                </a:lnTo>
                <a:lnTo>
                  <a:pt x="439235" y="496293"/>
                </a:lnTo>
                <a:lnTo>
                  <a:pt x="399828" y="509685"/>
                </a:lnTo>
                <a:lnTo>
                  <a:pt x="346055" y="514640"/>
                </a:lnTo>
                <a:lnTo>
                  <a:pt x="302063" y="515422"/>
                </a:lnTo>
                <a:lnTo>
                  <a:pt x="305790" y="515422"/>
                </a:lnTo>
                <a:lnTo>
                  <a:pt x="258119" y="515580"/>
                </a:lnTo>
                <a:close/>
              </a:path>
              <a:path w="515620" h="515620">
                <a:moveTo>
                  <a:pt x="475107" y="469099"/>
                </a:moveTo>
                <a:lnTo>
                  <a:pt x="258022" y="469099"/>
                </a:lnTo>
                <a:lnTo>
                  <a:pt x="308103" y="468935"/>
                </a:lnTo>
                <a:lnTo>
                  <a:pt x="302184" y="468935"/>
                </a:lnTo>
                <a:lnTo>
                  <a:pt x="344143" y="468190"/>
                </a:lnTo>
                <a:lnTo>
                  <a:pt x="392132" y="463799"/>
                </a:lnTo>
                <a:lnTo>
                  <a:pt x="432910" y="445253"/>
                </a:lnTo>
                <a:lnTo>
                  <a:pt x="458890" y="409424"/>
                </a:lnTo>
                <a:lnTo>
                  <a:pt x="467403" y="364773"/>
                </a:lnTo>
                <a:lnTo>
                  <a:pt x="467495" y="363623"/>
                </a:lnTo>
                <a:lnTo>
                  <a:pt x="467596" y="362359"/>
                </a:lnTo>
                <a:lnTo>
                  <a:pt x="467661" y="361533"/>
                </a:lnTo>
                <a:lnTo>
                  <a:pt x="468275" y="346225"/>
                </a:lnTo>
                <a:lnTo>
                  <a:pt x="468386" y="343477"/>
                </a:lnTo>
                <a:lnTo>
                  <a:pt x="468756" y="327380"/>
                </a:lnTo>
                <a:lnTo>
                  <a:pt x="468829" y="215051"/>
                </a:lnTo>
                <a:lnTo>
                  <a:pt x="468639" y="197142"/>
                </a:lnTo>
                <a:lnTo>
                  <a:pt x="467309" y="154032"/>
                </a:lnTo>
                <a:lnTo>
                  <a:pt x="461037" y="113153"/>
                </a:lnTo>
                <a:lnTo>
                  <a:pt x="438966" y="75769"/>
                </a:lnTo>
                <a:lnTo>
                  <a:pt x="401494" y="53846"/>
                </a:lnTo>
                <a:lnTo>
                  <a:pt x="361408" y="47778"/>
                </a:lnTo>
                <a:lnTo>
                  <a:pt x="298715" y="46439"/>
                </a:lnTo>
                <a:lnTo>
                  <a:pt x="475007" y="46439"/>
                </a:lnTo>
                <a:lnTo>
                  <a:pt x="501581" y="88477"/>
                </a:lnTo>
                <a:lnTo>
                  <a:pt x="512127" y="131912"/>
                </a:lnTo>
                <a:lnTo>
                  <a:pt x="514993" y="188246"/>
                </a:lnTo>
                <a:lnTo>
                  <a:pt x="515429" y="300566"/>
                </a:lnTo>
                <a:lnTo>
                  <a:pt x="515300" y="318447"/>
                </a:lnTo>
                <a:lnTo>
                  <a:pt x="515219" y="327380"/>
                </a:lnTo>
                <a:lnTo>
                  <a:pt x="514843" y="343477"/>
                </a:lnTo>
                <a:lnTo>
                  <a:pt x="514763" y="346225"/>
                </a:lnTo>
                <a:lnTo>
                  <a:pt x="514153" y="361533"/>
                </a:lnTo>
                <a:lnTo>
                  <a:pt x="514070" y="363623"/>
                </a:lnTo>
                <a:lnTo>
                  <a:pt x="506573" y="413348"/>
                </a:lnTo>
                <a:lnTo>
                  <a:pt x="490289" y="450037"/>
                </a:lnTo>
                <a:lnTo>
                  <a:pt x="482306" y="461103"/>
                </a:lnTo>
                <a:lnTo>
                  <a:pt x="475107" y="469099"/>
                </a:lnTo>
                <a:close/>
              </a:path>
              <a:path w="515620" h="515620">
                <a:moveTo>
                  <a:pt x="395190" y="150817"/>
                </a:moveTo>
                <a:lnTo>
                  <a:pt x="394879" y="150817"/>
                </a:lnTo>
                <a:lnTo>
                  <a:pt x="382753" y="148400"/>
                </a:lnTo>
                <a:lnTo>
                  <a:pt x="382929" y="148400"/>
                </a:lnTo>
                <a:lnTo>
                  <a:pt x="373099" y="141755"/>
                </a:lnTo>
                <a:lnTo>
                  <a:pt x="366655" y="132241"/>
                </a:lnTo>
                <a:lnTo>
                  <a:pt x="366485" y="131912"/>
                </a:lnTo>
                <a:lnTo>
                  <a:pt x="364727" y="123283"/>
                </a:lnTo>
                <a:lnTo>
                  <a:pt x="364051" y="119869"/>
                </a:lnTo>
                <a:lnTo>
                  <a:pt x="365398" y="113153"/>
                </a:lnTo>
                <a:lnTo>
                  <a:pt x="366512" y="107834"/>
                </a:lnTo>
                <a:lnTo>
                  <a:pt x="370894" y="101311"/>
                </a:lnTo>
                <a:lnTo>
                  <a:pt x="373171" y="98013"/>
                </a:lnTo>
                <a:lnTo>
                  <a:pt x="382937" y="91400"/>
                </a:lnTo>
                <a:lnTo>
                  <a:pt x="383071" y="91400"/>
                </a:lnTo>
                <a:lnTo>
                  <a:pt x="394914" y="88987"/>
                </a:lnTo>
                <a:lnTo>
                  <a:pt x="406961" y="91400"/>
                </a:lnTo>
                <a:lnTo>
                  <a:pt x="416813" y="98013"/>
                </a:lnTo>
                <a:lnTo>
                  <a:pt x="423465" y="107834"/>
                </a:lnTo>
                <a:lnTo>
                  <a:pt x="425918" y="119869"/>
                </a:lnTo>
                <a:lnTo>
                  <a:pt x="423505" y="131912"/>
                </a:lnTo>
                <a:lnTo>
                  <a:pt x="416891" y="141755"/>
                </a:lnTo>
                <a:lnTo>
                  <a:pt x="407071" y="148400"/>
                </a:lnTo>
                <a:lnTo>
                  <a:pt x="395190" y="150817"/>
                </a:lnTo>
                <a:close/>
              </a:path>
              <a:path w="515620" h="515620">
                <a:moveTo>
                  <a:pt x="257876" y="390156"/>
                </a:moveTo>
                <a:lnTo>
                  <a:pt x="216032" y="383491"/>
                </a:lnTo>
                <a:lnTo>
                  <a:pt x="179663" y="364773"/>
                </a:lnTo>
                <a:lnTo>
                  <a:pt x="150954" y="336177"/>
                </a:lnTo>
                <a:lnTo>
                  <a:pt x="132091" y="299877"/>
                </a:lnTo>
                <a:lnTo>
                  <a:pt x="125283" y="258195"/>
                </a:lnTo>
                <a:lnTo>
                  <a:pt x="125375" y="257321"/>
                </a:lnTo>
                <a:lnTo>
                  <a:pt x="131843" y="216714"/>
                </a:lnTo>
                <a:lnTo>
                  <a:pt x="131926" y="216194"/>
                </a:lnTo>
                <a:lnTo>
                  <a:pt x="150649" y="179818"/>
                </a:lnTo>
                <a:lnTo>
                  <a:pt x="178343" y="152015"/>
                </a:lnTo>
                <a:lnTo>
                  <a:pt x="215547" y="132241"/>
                </a:lnTo>
                <a:lnTo>
                  <a:pt x="257366" y="125409"/>
                </a:lnTo>
                <a:lnTo>
                  <a:pt x="300182" y="132241"/>
                </a:lnTo>
                <a:lnTo>
                  <a:pt x="299519" y="132241"/>
                </a:lnTo>
                <a:lnTo>
                  <a:pt x="335597" y="150817"/>
                </a:lnTo>
                <a:lnTo>
                  <a:pt x="356726" y="171866"/>
                </a:lnTo>
                <a:lnTo>
                  <a:pt x="257463" y="171866"/>
                </a:lnTo>
                <a:lnTo>
                  <a:pt x="224643" y="178550"/>
                </a:lnTo>
                <a:lnTo>
                  <a:pt x="224215" y="178550"/>
                </a:lnTo>
                <a:lnTo>
                  <a:pt x="196755" y="197142"/>
                </a:lnTo>
                <a:lnTo>
                  <a:pt x="178390" y="224492"/>
                </a:lnTo>
                <a:lnTo>
                  <a:pt x="171819" y="257321"/>
                </a:lnTo>
                <a:lnTo>
                  <a:pt x="171766" y="258195"/>
                </a:lnTo>
                <a:lnTo>
                  <a:pt x="178466" y="291097"/>
                </a:lnTo>
                <a:lnTo>
                  <a:pt x="178525" y="291387"/>
                </a:lnTo>
                <a:lnTo>
                  <a:pt x="196992" y="318669"/>
                </a:lnTo>
                <a:lnTo>
                  <a:pt x="224162" y="336914"/>
                </a:lnTo>
                <a:lnTo>
                  <a:pt x="223737" y="336914"/>
                </a:lnTo>
                <a:lnTo>
                  <a:pt x="257803" y="343723"/>
                </a:lnTo>
                <a:lnTo>
                  <a:pt x="356683" y="343723"/>
                </a:lnTo>
                <a:lnTo>
                  <a:pt x="336012" y="364468"/>
                </a:lnTo>
                <a:lnTo>
                  <a:pt x="299706" y="383326"/>
                </a:lnTo>
                <a:lnTo>
                  <a:pt x="257876" y="390156"/>
                </a:lnTo>
                <a:close/>
              </a:path>
              <a:path w="515620" h="515620">
                <a:moveTo>
                  <a:pt x="356683" y="343723"/>
                </a:moveTo>
                <a:lnTo>
                  <a:pt x="257803" y="343723"/>
                </a:lnTo>
                <a:lnTo>
                  <a:pt x="291237" y="336914"/>
                </a:lnTo>
                <a:lnTo>
                  <a:pt x="318520" y="318447"/>
                </a:lnTo>
                <a:lnTo>
                  <a:pt x="336886" y="291097"/>
                </a:lnTo>
                <a:lnTo>
                  <a:pt x="343462" y="258195"/>
                </a:lnTo>
                <a:lnTo>
                  <a:pt x="343509" y="257321"/>
                </a:lnTo>
                <a:lnTo>
                  <a:pt x="336812" y="224492"/>
                </a:lnTo>
                <a:lnTo>
                  <a:pt x="336751" y="224192"/>
                </a:lnTo>
                <a:lnTo>
                  <a:pt x="318277" y="196911"/>
                </a:lnTo>
                <a:lnTo>
                  <a:pt x="290923" y="178550"/>
                </a:lnTo>
                <a:lnTo>
                  <a:pt x="257463" y="171866"/>
                </a:lnTo>
                <a:lnTo>
                  <a:pt x="356726" y="171866"/>
                </a:lnTo>
                <a:lnTo>
                  <a:pt x="364310" y="179421"/>
                </a:lnTo>
                <a:lnTo>
                  <a:pt x="383174" y="215721"/>
                </a:lnTo>
                <a:lnTo>
                  <a:pt x="389970" y="257321"/>
                </a:lnTo>
                <a:lnTo>
                  <a:pt x="389902" y="258195"/>
                </a:lnTo>
                <a:lnTo>
                  <a:pt x="383423" y="298865"/>
                </a:lnTo>
                <a:lnTo>
                  <a:pt x="383339" y="299392"/>
                </a:lnTo>
                <a:lnTo>
                  <a:pt x="364615" y="335763"/>
                </a:lnTo>
                <a:lnTo>
                  <a:pt x="356683" y="3437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5525698" y="7728297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276413" y="495300"/>
                </a:moveTo>
                <a:lnTo>
                  <a:pt x="221565" y="495300"/>
                </a:lnTo>
                <a:lnTo>
                  <a:pt x="200035" y="493197"/>
                </a:lnTo>
                <a:lnTo>
                  <a:pt x="153653" y="479150"/>
                </a:lnTo>
                <a:lnTo>
                  <a:pt x="110924" y="456286"/>
                </a:lnTo>
                <a:lnTo>
                  <a:pt x="72927" y="425051"/>
                </a:lnTo>
                <a:lnTo>
                  <a:pt x="41692" y="387054"/>
                </a:lnTo>
                <a:lnTo>
                  <a:pt x="18828" y="344324"/>
                </a:lnTo>
                <a:lnTo>
                  <a:pt x="4781" y="297943"/>
                </a:lnTo>
                <a:lnTo>
                  <a:pt x="0" y="248989"/>
                </a:lnTo>
                <a:lnTo>
                  <a:pt x="4781" y="200034"/>
                </a:lnTo>
                <a:lnTo>
                  <a:pt x="18828" y="153653"/>
                </a:lnTo>
                <a:lnTo>
                  <a:pt x="41692" y="110924"/>
                </a:lnTo>
                <a:lnTo>
                  <a:pt x="72927" y="72926"/>
                </a:lnTo>
                <a:lnTo>
                  <a:pt x="110924" y="41692"/>
                </a:lnTo>
                <a:lnTo>
                  <a:pt x="153653" y="18827"/>
                </a:lnTo>
                <a:lnTo>
                  <a:pt x="200035" y="4781"/>
                </a:lnTo>
                <a:lnTo>
                  <a:pt x="248989" y="0"/>
                </a:lnTo>
                <a:lnTo>
                  <a:pt x="297943" y="4781"/>
                </a:lnTo>
                <a:lnTo>
                  <a:pt x="344325" y="18827"/>
                </a:lnTo>
                <a:lnTo>
                  <a:pt x="365373" y="30090"/>
                </a:lnTo>
                <a:lnTo>
                  <a:pt x="235219" y="30090"/>
                </a:lnTo>
                <a:lnTo>
                  <a:pt x="221360" y="37728"/>
                </a:lnTo>
                <a:lnTo>
                  <a:pt x="182525" y="37728"/>
                </a:lnTo>
                <a:lnTo>
                  <a:pt x="143228" y="54474"/>
                </a:lnTo>
                <a:lnTo>
                  <a:pt x="108286" y="78117"/>
                </a:lnTo>
                <a:lnTo>
                  <a:pt x="78512" y="107810"/>
                </a:lnTo>
                <a:lnTo>
                  <a:pt x="54774" y="142683"/>
                </a:lnTo>
                <a:lnTo>
                  <a:pt x="473280" y="142683"/>
                </a:lnTo>
                <a:lnTo>
                  <a:pt x="479150" y="153653"/>
                </a:lnTo>
                <a:lnTo>
                  <a:pt x="484168" y="170223"/>
                </a:lnTo>
                <a:lnTo>
                  <a:pt x="42028" y="170223"/>
                </a:lnTo>
                <a:lnTo>
                  <a:pt x="35819" y="188960"/>
                </a:lnTo>
                <a:lnTo>
                  <a:pt x="31277" y="208389"/>
                </a:lnTo>
                <a:lnTo>
                  <a:pt x="28488" y="228426"/>
                </a:lnTo>
                <a:lnTo>
                  <a:pt x="27539" y="248989"/>
                </a:lnTo>
                <a:lnTo>
                  <a:pt x="28410" y="268564"/>
                </a:lnTo>
                <a:lnTo>
                  <a:pt x="35196" y="306756"/>
                </a:lnTo>
                <a:lnTo>
                  <a:pt x="41067" y="325232"/>
                </a:lnTo>
                <a:lnTo>
                  <a:pt x="484932" y="325232"/>
                </a:lnTo>
                <a:lnTo>
                  <a:pt x="479150" y="344324"/>
                </a:lnTo>
                <a:lnTo>
                  <a:pt x="474630" y="352772"/>
                </a:lnTo>
                <a:lnTo>
                  <a:pt x="53415" y="352772"/>
                </a:lnTo>
                <a:lnTo>
                  <a:pt x="77161" y="388517"/>
                </a:lnTo>
                <a:lnTo>
                  <a:pt x="107194" y="418951"/>
                </a:lnTo>
                <a:lnTo>
                  <a:pt x="142600" y="443158"/>
                </a:lnTo>
                <a:lnTo>
                  <a:pt x="182467" y="460224"/>
                </a:lnTo>
                <a:lnTo>
                  <a:pt x="221316" y="460224"/>
                </a:lnTo>
                <a:lnTo>
                  <a:pt x="235219" y="467887"/>
                </a:lnTo>
                <a:lnTo>
                  <a:pt x="365373" y="467887"/>
                </a:lnTo>
                <a:lnTo>
                  <a:pt x="344325" y="479150"/>
                </a:lnTo>
                <a:lnTo>
                  <a:pt x="297943" y="493197"/>
                </a:lnTo>
                <a:lnTo>
                  <a:pt x="276413" y="495300"/>
                </a:lnTo>
                <a:close/>
              </a:path>
              <a:path w="495300" h="495300">
                <a:moveTo>
                  <a:pt x="262759" y="142683"/>
                </a:moveTo>
                <a:lnTo>
                  <a:pt x="235219" y="142683"/>
                </a:lnTo>
                <a:lnTo>
                  <a:pt x="235219" y="30090"/>
                </a:lnTo>
                <a:lnTo>
                  <a:pt x="262759" y="30090"/>
                </a:lnTo>
                <a:lnTo>
                  <a:pt x="262759" y="142683"/>
                </a:lnTo>
                <a:close/>
              </a:path>
              <a:path w="495300" h="495300">
                <a:moveTo>
                  <a:pt x="361063" y="142683"/>
                </a:moveTo>
                <a:lnTo>
                  <a:pt x="332790" y="142683"/>
                </a:lnTo>
                <a:lnTo>
                  <a:pt x="328881" y="128159"/>
                </a:lnTo>
                <a:lnTo>
                  <a:pt x="324458" y="114248"/>
                </a:lnTo>
                <a:lnTo>
                  <a:pt x="302590" y="67200"/>
                </a:lnTo>
                <a:lnTo>
                  <a:pt x="276618" y="37728"/>
                </a:lnTo>
                <a:lnTo>
                  <a:pt x="262759" y="30090"/>
                </a:lnTo>
                <a:lnTo>
                  <a:pt x="365373" y="30090"/>
                </a:lnTo>
                <a:lnTo>
                  <a:pt x="379647" y="37728"/>
                </a:lnTo>
                <a:lnTo>
                  <a:pt x="315493" y="37728"/>
                </a:lnTo>
                <a:lnTo>
                  <a:pt x="321812" y="46306"/>
                </a:lnTo>
                <a:lnTo>
                  <a:pt x="345582" y="91998"/>
                </a:lnTo>
                <a:lnTo>
                  <a:pt x="356594" y="125000"/>
                </a:lnTo>
                <a:lnTo>
                  <a:pt x="361063" y="142683"/>
                </a:lnTo>
                <a:close/>
              </a:path>
              <a:path w="495300" h="495300">
                <a:moveTo>
                  <a:pt x="165189" y="142683"/>
                </a:moveTo>
                <a:lnTo>
                  <a:pt x="136915" y="142683"/>
                </a:lnTo>
                <a:lnTo>
                  <a:pt x="141385" y="125000"/>
                </a:lnTo>
                <a:lnTo>
                  <a:pt x="158910" y="76841"/>
                </a:lnTo>
                <a:lnTo>
                  <a:pt x="182485" y="37728"/>
                </a:lnTo>
                <a:lnTo>
                  <a:pt x="221360" y="37728"/>
                </a:lnTo>
                <a:lnTo>
                  <a:pt x="207985" y="50189"/>
                </a:lnTo>
                <a:lnTo>
                  <a:pt x="195389" y="67200"/>
                </a:lnTo>
                <a:lnTo>
                  <a:pt x="183867" y="88485"/>
                </a:lnTo>
                <a:lnTo>
                  <a:pt x="178447" y="101005"/>
                </a:lnTo>
                <a:lnTo>
                  <a:pt x="173521" y="114248"/>
                </a:lnTo>
                <a:lnTo>
                  <a:pt x="169098" y="128159"/>
                </a:lnTo>
                <a:lnTo>
                  <a:pt x="165189" y="142683"/>
                </a:lnTo>
                <a:close/>
              </a:path>
              <a:path w="495300" h="495300">
                <a:moveTo>
                  <a:pt x="473280" y="142683"/>
                </a:moveTo>
                <a:lnTo>
                  <a:pt x="443204" y="142683"/>
                </a:lnTo>
                <a:lnTo>
                  <a:pt x="419467" y="107810"/>
                </a:lnTo>
                <a:lnTo>
                  <a:pt x="389693" y="78117"/>
                </a:lnTo>
                <a:lnTo>
                  <a:pt x="354751" y="54474"/>
                </a:lnTo>
                <a:lnTo>
                  <a:pt x="315453" y="37728"/>
                </a:lnTo>
                <a:lnTo>
                  <a:pt x="379647" y="37728"/>
                </a:lnTo>
                <a:lnTo>
                  <a:pt x="387054" y="41692"/>
                </a:lnTo>
                <a:lnTo>
                  <a:pt x="425051" y="72926"/>
                </a:lnTo>
                <a:lnTo>
                  <a:pt x="456286" y="110924"/>
                </a:lnTo>
                <a:lnTo>
                  <a:pt x="473280" y="142683"/>
                </a:lnTo>
                <a:close/>
              </a:path>
              <a:path w="495300" h="495300">
                <a:moveTo>
                  <a:pt x="159052" y="325232"/>
                </a:moveTo>
                <a:lnTo>
                  <a:pt x="131184" y="325232"/>
                </a:lnTo>
                <a:lnTo>
                  <a:pt x="128747" y="307052"/>
                </a:lnTo>
                <a:lnTo>
                  <a:pt x="126958" y="288235"/>
                </a:lnTo>
                <a:lnTo>
                  <a:pt x="126921" y="287843"/>
                </a:lnTo>
                <a:lnTo>
                  <a:pt x="125856" y="268855"/>
                </a:lnTo>
                <a:lnTo>
                  <a:pt x="125476" y="248989"/>
                </a:lnTo>
                <a:lnTo>
                  <a:pt x="125872" y="228635"/>
                </a:lnTo>
                <a:lnTo>
                  <a:pt x="127026" y="208811"/>
                </a:lnTo>
                <a:lnTo>
                  <a:pt x="128955" y="189163"/>
                </a:lnTo>
                <a:lnTo>
                  <a:pt x="131589" y="170223"/>
                </a:lnTo>
                <a:lnTo>
                  <a:pt x="159480" y="170223"/>
                </a:lnTo>
                <a:lnTo>
                  <a:pt x="156709" y="188960"/>
                </a:lnTo>
                <a:lnTo>
                  <a:pt x="154685" y="208389"/>
                </a:lnTo>
                <a:lnTo>
                  <a:pt x="153441" y="228426"/>
                </a:lnTo>
                <a:lnTo>
                  <a:pt x="153015" y="248989"/>
                </a:lnTo>
                <a:lnTo>
                  <a:pt x="153399" y="268564"/>
                </a:lnTo>
                <a:lnTo>
                  <a:pt x="154538" y="287843"/>
                </a:lnTo>
                <a:lnTo>
                  <a:pt x="156424" y="306756"/>
                </a:lnTo>
                <a:lnTo>
                  <a:pt x="159052" y="325232"/>
                </a:lnTo>
                <a:close/>
              </a:path>
              <a:path w="495300" h="495300">
                <a:moveTo>
                  <a:pt x="262759" y="325232"/>
                </a:moveTo>
                <a:lnTo>
                  <a:pt x="235219" y="325232"/>
                </a:lnTo>
                <a:lnTo>
                  <a:pt x="235219" y="170223"/>
                </a:lnTo>
                <a:lnTo>
                  <a:pt x="262759" y="170223"/>
                </a:lnTo>
                <a:lnTo>
                  <a:pt x="262759" y="325232"/>
                </a:lnTo>
                <a:close/>
              </a:path>
              <a:path w="495300" h="495300">
                <a:moveTo>
                  <a:pt x="366794" y="325232"/>
                </a:moveTo>
                <a:lnTo>
                  <a:pt x="338927" y="325232"/>
                </a:lnTo>
                <a:lnTo>
                  <a:pt x="341517" y="307052"/>
                </a:lnTo>
                <a:lnTo>
                  <a:pt x="343407" y="288235"/>
                </a:lnTo>
                <a:lnTo>
                  <a:pt x="344566" y="268855"/>
                </a:lnTo>
                <a:lnTo>
                  <a:pt x="344963" y="248989"/>
                </a:lnTo>
                <a:lnTo>
                  <a:pt x="344550" y="228635"/>
                </a:lnTo>
                <a:lnTo>
                  <a:pt x="343331" y="208811"/>
                </a:lnTo>
                <a:lnTo>
                  <a:pt x="341299" y="189163"/>
                </a:lnTo>
                <a:lnTo>
                  <a:pt x="338499" y="170223"/>
                </a:lnTo>
                <a:lnTo>
                  <a:pt x="366390" y="170223"/>
                </a:lnTo>
                <a:lnTo>
                  <a:pt x="370911" y="208389"/>
                </a:lnTo>
                <a:lnTo>
                  <a:pt x="372503" y="248989"/>
                </a:lnTo>
                <a:lnTo>
                  <a:pt x="372139" y="268564"/>
                </a:lnTo>
                <a:lnTo>
                  <a:pt x="371057" y="287843"/>
                </a:lnTo>
                <a:lnTo>
                  <a:pt x="369271" y="306756"/>
                </a:lnTo>
                <a:lnTo>
                  <a:pt x="366794" y="325232"/>
                </a:lnTo>
                <a:close/>
              </a:path>
              <a:path w="495300" h="495300">
                <a:moveTo>
                  <a:pt x="484932" y="325232"/>
                </a:moveTo>
                <a:lnTo>
                  <a:pt x="456911" y="325232"/>
                </a:lnTo>
                <a:lnTo>
                  <a:pt x="462715" y="307052"/>
                </a:lnTo>
                <a:lnTo>
                  <a:pt x="466956" y="288235"/>
                </a:lnTo>
                <a:lnTo>
                  <a:pt x="469556" y="268855"/>
                </a:lnTo>
                <a:lnTo>
                  <a:pt x="470439" y="248989"/>
                </a:lnTo>
                <a:lnTo>
                  <a:pt x="469500" y="228635"/>
                </a:lnTo>
                <a:lnTo>
                  <a:pt x="462206" y="189163"/>
                </a:lnTo>
                <a:lnTo>
                  <a:pt x="455950" y="170223"/>
                </a:lnTo>
                <a:lnTo>
                  <a:pt x="484168" y="170223"/>
                </a:lnTo>
                <a:lnTo>
                  <a:pt x="493197" y="200034"/>
                </a:lnTo>
                <a:lnTo>
                  <a:pt x="495300" y="221560"/>
                </a:lnTo>
                <a:lnTo>
                  <a:pt x="495300" y="276417"/>
                </a:lnTo>
                <a:lnTo>
                  <a:pt x="493197" y="297943"/>
                </a:lnTo>
                <a:lnTo>
                  <a:pt x="484932" y="325232"/>
                </a:lnTo>
                <a:close/>
              </a:path>
              <a:path w="495300" h="495300">
                <a:moveTo>
                  <a:pt x="221334" y="460224"/>
                </a:moveTo>
                <a:lnTo>
                  <a:pt x="182467" y="460224"/>
                </a:lnTo>
                <a:lnTo>
                  <a:pt x="176166" y="451672"/>
                </a:lnTo>
                <a:lnTo>
                  <a:pt x="152179" y="405434"/>
                </a:lnTo>
                <a:lnTo>
                  <a:pt x="136339" y="352772"/>
                </a:lnTo>
                <a:lnTo>
                  <a:pt x="164580" y="352772"/>
                </a:lnTo>
                <a:lnTo>
                  <a:pt x="168574" y="368002"/>
                </a:lnTo>
                <a:lnTo>
                  <a:pt x="173127" y="382574"/>
                </a:lnTo>
                <a:lnTo>
                  <a:pt x="178228" y="396425"/>
                </a:lnTo>
                <a:lnTo>
                  <a:pt x="183867" y="409492"/>
                </a:lnTo>
                <a:lnTo>
                  <a:pt x="195389" y="430777"/>
                </a:lnTo>
                <a:lnTo>
                  <a:pt x="207985" y="447788"/>
                </a:lnTo>
                <a:lnTo>
                  <a:pt x="221334" y="460224"/>
                </a:lnTo>
                <a:close/>
              </a:path>
              <a:path w="495300" h="495300">
                <a:moveTo>
                  <a:pt x="262759" y="467887"/>
                </a:moveTo>
                <a:lnTo>
                  <a:pt x="235219" y="467887"/>
                </a:lnTo>
                <a:lnTo>
                  <a:pt x="235219" y="352772"/>
                </a:lnTo>
                <a:lnTo>
                  <a:pt x="262759" y="352772"/>
                </a:lnTo>
                <a:lnTo>
                  <a:pt x="262759" y="467887"/>
                </a:lnTo>
                <a:close/>
              </a:path>
              <a:path w="495300" h="495300">
                <a:moveTo>
                  <a:pt x="365373" y="467887"/>
                </a:moveTo>
                <a:lnTo>
                  <a:pt x="262759" y="467887"/>
                </a:lnTo>
                <a:lnTo>
                  <a:pt x="276645" y="460224"/>
                </a:lnTo>
                <a:lnTo>
                  <a:pt x="289993" y="447788"/>
                </a:lnTo>
                <a:lnTo>
                  <a:pt x="314111" y="409492"/>
                </a:lnTo>
                <a:lnTo>
                  <a:pt x="329404" y="368002"/>
                </a:lnTo>
                <a:lnTo>
                  <a:pt x="333398" y="352772"/>
                </a:lnTo>
                <a:lnTo>
                  <a:pt x="361639" y="352772"/>
                </a:lnTo>
                <a:lnTo>
                  <a:pt x="345799" y="405434"/>
                </a:lnTo>
                <a:lnTo>
                  <a:pt x="327850" y="442299"/>
                </a:lnTo>
                <a:lnTo>
                  <a:pt x="315511" y="460224"/>
                </a:lnTo>
                <a:lnTo>
                  <a:pt x="379693" y="460224"/>
                </a:lnTo>
                <a:lnTo>
                  <a:pt x="365373" y="467887"/>
                </a:lnTo>
                <a:close/>
              </a:path>
              <a:path w="495300" h="495300">
                <a:moveTo>
                  <a:pt x="379693" y="460224"/>
                </a:moveTo>
                <a:lnTo>
                  <a:pt x="315511" y="460224"/>
                </a:lnTo>
                <a:lnTo>
                  <a:pt x="355378" y="443158"/>
                </a:lnTo>
                <a:lnTo>
                  <a:pt x="390785" y="418951"/>
                </a:lnTo>
                <a:lnTo>
                  <a:pt x="420818" y="388517"/>
                </a:lnTo>
                <a:lnTo>
                  <a:pt x="444563" y="352772"/>
                </a:lnTo>
                <a:lnTo>
                  <a:pt x="474630" y="352772"/>
                </a:lnTo>
                <a:lnTo>
                  <a:pt x="456286" y="387054"/>
                </a:lnTo>
                <a:lnTo>
                  <a:pt x="425051" y="425051"/>
                </a:lnTo>
                <a:lnTo>
                  <a:pt x="387054" y="456286"/>
                </a:lnTo>
                <a:lnTo>
                  <a:pt x="379693" y="460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92066" y="1593426"/>
            <a:ext cx="159893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460"/>
              <a:t>1</a:t>
            </a:r>
            <a:r>
              <a:rPr dirty="0" sz="3600" spc="-100"/>
              <a:t> </a:t>
            </a:r>
            <a:r>
              <a:rPr dirty="0" sz="3600" spc="250"/>
              <a:t>0</a:t>
            </a:r>
            <a:r>
              <a:rPr dirty="0" sz="3600" spc="-100"/>
              <a:t> </a:t>
            </a:r>
            <a:r>
              <a:rPr dirty="0" sz="3600" spc="250"/>
              <a:t>0</a:t>
            </a:r>
            <a:r>
              <a:rPr dirty="0" sz="3600" spc="-100"/>
              <a:t> </a:t>
            </a:r>
            <a:r>
              <a:rPr dirty="0" sz="3600" spc="890"/>
              <a:t>%</a:t>
            </a:r>
            <a:endParaRPr sz="3600"/>
          </a:p>
        </p:txBody>
      </p:sp>
      <p:sp>
        <p:nvSpPr>
          <p:cNvPr id="10" name="object 10" descr=""/>
          <p:cNvSpPr txBox="1"/>
          <p:nvPr/>
        </p:nvSpPr>
        <p:spPr>
          <a:xfrm>
            <a:off x="3412294" y="1593426"/>
            <a:ext cx="48272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9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6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2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6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6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38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6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8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6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48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6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1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6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229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6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2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6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36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2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6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43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661136" y="1593426"/>
            <a:ext cx="27120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8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6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2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6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6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254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6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2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6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6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1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92066" y="3078860"/>
            <a:ext cx="9170035" cy="170942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295"/>
              </a:spcBef>
            </a:pP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75">
                <a:solidFill>
                  <a:srgbClr val="FFFFFF"/>
                </a:solidFill>
                <a:latin typeface="Calibri"/>
                <a:cs typeface="Calibri"/>
              </a:rPr>
              <a:t>matters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us.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Calibri"/>
                <a:cs typeface="Calibri"/>
              </a:rPr>
              <a:t>journey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8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15">
                <a:solidFill>
                  <a:srgbClr val="FFFFFF"/>
                </a:solidFill>
                <a:latin typeface="Calibri"/>
                <a:cs typeface="Calibri"/>
              </a:rPr>
              <a:t>tailor-</a:t>
            </a:r>
            <a:r>
              <a:rPr dirty="0" sz="2300" spc="285">
                <a:solidFill>
                  <a:srgbClr val="FFFFFF"/>
                </a:solidFill>
                <a:latin typeface="Calibri"/>
                <a:cs typeface="Calibri"/>
              </a:rPr>
              <a:t>made </a:t>
            </a:r>
            <a:r>
              <a:rPr dirty="0" sz="2300" spc="12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485"/>
              </a:lnSpc>
            </a:pPr>
            <a:r>
              <a:rPr dirty="0" sz="2300" spc="135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04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65">
                <a:solidFill>
                  <a:srgbClr val="FFFFFF"/>
                </a:solidFill>
                <a:latin typeface="Calibri"/>
                <a:cs typeface="Calibri"/>
              </a:rPr>
              <a:t>shaped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dirty="0" sz="2300" spc="175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5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85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9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04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5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65">
                <a:solidFill>
                  <a:srgbClr val="FFFFFF"/>
                </a:solidFill>
                <a:latin typeface="Calibri"/>
                <a:cs typeface="Calibri"/>
              </a:rPr>
              <a:t>seek.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9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300">
              <a:latin typeface="Calibri"/>
              <a:cs typeface="Calibri"/>
            </a:endParaRPr>
          </a:p>
          <a:p>
            <a:pPr marL="12700" marR="16510">
              <a:lnSpc>
                <a:spcPts val="2630"/>
              </a:lnSpc>
              <a:spcBef>
                <a:spcPts val="125"/>
              </a:spcBef>
            </a:pP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60">
                <a:solidFill>
                  <a:srgbClr val="FFFFFF"/>
                </a:solidFill>
                <a:latin typeface="Calibri"/>
                <a:cs typeface="Calibri"/>
              </a:rPr>
              <a:t>desires,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75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FFFFFF"/>
                </a:solidFill>
                <a:latin typeface="Calibri"/>
                <a:cs typeface="Calibri"/>
              </a:rPr>
              <a:t>us,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0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60">
                <a:solidFill>
                  <a:srgbClr val="FFFFFF"/>
                </a:solidFill>
                <a:latin typeface="Calibri"/>
                <a:cs typeface="Calibri"/>
              </a:rPr>
              <a:t>trip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39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300" spc="175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0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95">
                <a:solidFill>
                  <a:srgbClr val="FFFFFF"/>
                </a:solidFill>
                <a:latin typeface="Calibri"/>
                <a:cs typeface="Calibri"/>
              </a:rPr>
              <a:t>making,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9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0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95">
                <a:solidFill>
                  <a:srgbClr val="FFFFFF"/>
                </a:solidFill>
                <a:latin typeface="Calibri"/>
                <a:cs typeface="Calibri"/>
              </a:rPr>
              <a:t>traveler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Calibri"/>
                <a:cs typeface="Calibri"/>
              </a:rPr>
              <a:t>truly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15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7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44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5">
                <a:solidFill>
                  <a:srgbClr val="FFFFFF"/>
                </a:solidFill>
                <a:latin typeface="Calibri"/>
                <a:cs typeface="Calibri"/>
              </a:rPr>
              <a:t>kind.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92066" y="5401173"/>
            <a:ext cx="3048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660" algn="l"/>
                <a:tab pos="1609090" algn="l"/>
              </a:tabLst>
            </a:pPr>
            <a:r>
              <a:rPr dirty="0" sz="2400" spc="5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z="24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712560" y="5401173"/>
            <a:ext cx="1150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2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135367" y="5401173"/>
            <a:ext cx="3245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  <a:tab pos="1882139" algn="l"/>
              </a:tabLst>
            </a:pP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0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400" spc="25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761278" y="5763123"/>
            <a:ext cx="1172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4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4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206336" y="5763123"/>
            <a:ext cx="1045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92066" y="5763123"/>
            <a:ext cx="2096770" cy="7531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19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5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G </a:t>
            </a:r>
            <a:r>
              <a:rPr dirty="0" sz="2400" spc="5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dirty="0" sz="24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4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4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4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26685" y="8337035"/>
            <a:ext cx="277431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34">
                <a:solidFill>
                  <a:srgbClr val="FFFFFF"/>
                </a:solidFill>
                <a:latin typeface="Calibri"/>
                <a:cs typeface="Calibri"/>
              </a:rPr>
              <a:t>+52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54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340">
                <a:solidFill>
                  <a:srgbClr val="FFFFFF"/>
                </a:solidFill>
                <a:latin typeface="Calibri"/>
                <a:cs typeface="Calibri"/>
              </a:rPr>
              <a:t>2630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25">
                <a:solidFill>
                  <a:srgbClr val="FFFFFF"/>
                </a:solidFill>
                <a:latin typeface="Calibri"/>
                <a:cs typeface="Calibri"/>
              </a:rPr>
              <a:t>8755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887922" y="8337035"/>
            <a:ext cx="286702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70">
                <a:solidFill>
                  <a:srgbClr val="FFFFFF"/>
                </a:solidFill>
                <a:latin typeface="Calibri"/>
                <a:cs typeface="Calibri"/>
                <a:hlinkClick r:id="rId4"/>
              </a:rPr>
              <a:t>hello@goaccess.live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449160" y="8369032"/>
            <a:ext cx="216471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70">
                <a:solidFill>
                  <a:srgbClr val="FFFFFF"/>
                </a:solidFill>
                <a:latin typeface="Calibri"/>
                <a:cs typeface="Calibri"/>
              </a:rPr>
              <a:t>@goaccess.live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212538" y="8337035"/>
            <a:ext cx="276923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210">
                <a:solidFill>
                  <a:srgbClr val="FFFFFF"/>
                </a:solidFill>
                <a:latin typeface="Calibri"/>
                <a:cs typeface="Calibri"/>
                <a:hlinkClick r:id="rId5"/>
              </a:rPr>
              <a:t>www.goaccess.live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ts val="4125"/>
              </a:lnSpc>
              <a:spcBef>
                <a:spcPts val="100"/>
              </a:spcBef>
              <a:tabLst>
                <a:tab pos="1658620" algn="l"/>
              </a:tabLst>
            </a:pPr>
            <a:r>
              <a:rPr dirty="0" spc="470"/>
              <a:t>WI</a:t>
            </a:r>
            <a:r>
              <a:rPr dirty="0" spc="-625"/>
              <a:t> </a:t>
            </a:r>
            <a:r>
              <a:rPr dirty="0" spc="-30"/>
              <a:t>T</a:t>
            </a:r>
            <a:r>
              <a:rPr dirty="0" spc="-625"/>
              <a:t> </a:t>
            </a:r>
            <a:r>
              <a:rPr dirty="0" spc="-50"/>
              <a:t>H</a:t>
            </a:r>
            <a:r>
              <a:rPr dirty="0"/>
              <a:t>	</a:t>
            </a:r>
            <a:r>
              <a:rPr dirty="0" spc="395"/>
              <a:t>LO</a:t>
            </a:r>
            <a:r>
              <a:rPr dirty="0" spc="-625"/>
              <a:t> </a:t>
            </a:r>
            <a:r>
              <a:rPr dirty="0" spc="440"/>
              <a:t>VE</a:t>
            </a:r>
          </a:p>
          <a:p>
            <a:pPr marL="12700">
              <a:lnSpc>
                <a:spcPts val="4125"/>
              </a:lnSpc>
              <a:tabLst>
                <a:tab pos="1226185" algn="l"/>
              </a:tabLst>
            </a:pPr>
            <a:r>
              <a:rPr dirty="0" spc="-1215"/>
              <a:t>-</a:t>
            </a:r>
            <a:r>
              <a:rPr dirty="0" spc="-630"/>
              <a:t> </a:t>
            </a:r>
            <a:r>
              <a:rPr dirty="0" spc="75"/>
              <a:t>G</a:t>
            </a:r>
            <a:r>
              <a:rPr dirty="0" spc="-630"/>
              <a:t> </a:t>
            </a:r>
            <a:r>
              <a:rPr dirty="0" spc="30"/>
              <a:t>O</a:t>
            </a:r>
            <a:r>
              <a:rPr dirty="0"/>
              <a:t>	</a:t>
            </a:r>
            <a:r>
              <a:rPr dirty="0" spc="120"/>
              <a:t>A</a:t>
            </a:r>
            <a:r>
              <a:rPr dirty="0" spc="-630"/>
              <a:t> </a:t>
            </a:r>
            <a:r>
              <a:rPr dirty="0" spc="-30"/>
              <a:t>C</a:t>
            </a:r>
            <a:r>
              <a:rPr dirty="0" spc="-625"/>
              <a:t> </a:t>
            </a:r>
            <a:r>
              <a:rPr dirty="0" spc="-30"/>
              <a:t>C</a:t>
            </a:r>
            <a:r>
              <a:rPr dirty="0" spc="-625"/>
              <a:t> </a:t>
            </a:r>
            <a:r>
              <a:rPr dirty="0" spc="610"/>
              <a:t>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1161" y="4844391"/>
            <a:ext cx="1547431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0495" algn="l"/>
                <a:tab pos="2863850" algn="l"/>
                <a:tab pos="3950335" algn="l"/>
                <a:tab pos="7487920" algn="l"/>
                <a:tab pos="8926195" algn="l"/>
                <a:tab pos="12281535" algn="l"/>
              </a:tabLst>
            </a:pPr>
            <a:r>
              <a:rPr dirty="0" sz="3200"/>
              <a:t>T</a:t>
            </a:r>
            <a:r>
              <a:rPr dirty="0" sz="3200" spc="-110"/>
              <a:t> </a:t>
            </a:r>
            <a:r>
              <a:rPr dirty="0" sz="3200" spc="-190"/>
              <a:t>H</a:t>
            </a:r>
            <a:r>
              <a:rPr dirty="0" sz="3200" spc="-90"/>
              <a:t> </a:t>
            </a:r>
            <a:r>
              <a:rPr dirty="0" sz="3200" spc="140"/>
              <a:t>E</a:t>
            </a:r>
            <a:r>
              <a:rPr dirty="0" sz="3200"/>
              <a:t>	</a:t>
            </a:r>
            <a:r>
              <a:rPr dirty="0" sz="3200" spc="110"/>
              <a:t>A</a:t>
            </a:r>
            <a:r>
              <a:rPr dirty="0" sz="3200" spc="-80"/>
              <a:t> </a:t>
            </a:r>
            <a:r>
              <a:rPr dirty="0" sz="3200"/>
              <a:t>R</a:t>
            </a:r>
            <a:r>
              <a:rPr dirty="0" sz="3200" spc="-80"/>
              <a:t> </a:t>
            </a:r>
            <a:r>
              <a:rPr dirty="0" sz="3200" spc="-50"/>
              <a:t>T</a:t>
            </a:r>
            <a:r>
              <a:rPr dirty="0" sz="3200"/>
              <a:t>	</a:t>
            </a:r>
            <a:r>
              <a:rPr dirty="0" sz="3200" spc="70"/>
              <a:t>O</a:t>
            </a:r>
            <a:r>
              <a:rPr dirty="0" sz="3200" spc="-90"/>
              <a:t> </a:t>
            </a:r>
            <a:r>
              <a:rPr dirty="0" sz="3200" spc="155"/>
              <a:t>F</a:t>
            </a:r>
            <a:r>
              <a:rPr dirty="0" sz="3200"/>
              <a:t>	</a:t>
            </a:r>
            <a:r>
              <a:rPr dirty="0" sz="3200" spc="190"/>
              <a:t>E</a:t>
            </a:r>
            <a:r>
              <a:rPr dirty="0" sz="3200" spc="-100"/>
              <a:t> </a:t>
            </a:r>
            <a:r>
              <a:rPr dirty="0" sz="3200"/>
              <a:t>X</a:t>
            </a:r>
            <a:r>
              <a:rPr dirty="0" sz="3200" spc="-95"/>
              <a:t> </a:t>
            </a:r>
            <a:r>
              <a:rPr dirty="0" sz="3200"/>
              <a:t>C</a:t>
            </a:r>
            <a:r>
              <a:rPr dirty="0" sz="3200" spc="-95"/>
              <a:t> </a:t>
            </a:r>
            <a:r>
              <a:rPr dirty="0" sz="3200" spc="204"/>
              <a:t>L</a:t>
            </a:r>
            <a:r>
              <a:rPr dirty="0" sz="3200" spc="-95"/>
              <a:t> </a:t>
            </a:r>
            <a:r>
              <a:rPr dirty="0" sz="3200"/>
              <a:t>U</a:t>
            </a:r>
            <a:r>
              <a:rPr dirty="0" sz="3200" spc="-95"/>
              <a:t> </a:t>
            </a:r>
            <a:r>
              <a:rPr dirty="0" sz="3200" spc="345"/>
              <a:t>S</a:t>
            </a:r>
            <a:r>
              <a:rPr dirty="0" sz="3200" spc="-90"/>
              <a:t> </a:t>
            </a:r>
            <a:r>
              <a:rPr dirty="0" sz="3200" spc="-210"/>
              <a:t>I</a:t>
            </a:r>
            <a:r>
              <a:rPr dirty="0" sz="3200" spc="-90"/>
              <a:t> </a:t>
            </a:r>
            <a:r>
              <a:rPr dirty="0" sz="3200" spc="225"/>
              <a:t>V</a:t>
            </a:r>
            <a:r>
              <a:rPr dirty="0" sz="3200" spc="-95"/>
              <a:t> </a:t>
            </a:r>
            <a:r>
              <a:rPr dirty="0" sz="3200" spc="140"/>
              <a:t>E</a:t>
            </a:r>
            <a:r>
              <a:rPr dirty="0" sz="3200"/>
              <a:t>	</a:t>
            </a:r>
            <a:r>
              <a:rPr dirty="0" sz="3200" spc="110"/>
              <a:t>A</a:t>
            </a:r>
            <a:r>
              <a:rPr dirty="0" sz="3200" spc="-90"/>
              <a:t> </a:t>
            </a:r>
            <a:r>
              <a:rPr dirty="0" sz="3200" spc="-430"/>
              <a:t>N</a:t>
            </a:r>
            <a:r>
              <a:rPr dirty="0" sz="3200" spc="-85"/>
              <a:t> </a:t>
            </a:r>
            <a:r>
              <a:rPr dirty="0" sz="3200" spc="-390"/>
              <a:t>D</a:t>
            </a:r>
            <a:r>
              <a:rPr dirty="0" sz="3200"/>
              <a:t>	</a:t>
            </a:r>
            <a:r>
              <a:rPr dirty="0" sz="3200" spc="204"/>
              <a:t>L</a:t>
            </a:r>
            <a:r>
              <a:rPr dirty="0" sz="3200" spc="-95"/>
              <a:t> </a:t>
            </a:r>
            <a:r>
              <a:rPr dirty="0" sz="3200" spc="-210"/>
              <a:t>I</a:t>
            </a:r>
            <a:r>
              <a:rPr dirty="0" sz="3200" spc="-90"/>
              <a:t> </a:t>
            </a:r>
            <a:r>
              <a:rPr dirty="0" sz="3200" spc="-305"/>
              <a:t>M</a:t>
            </a:r>
            <a:r>
              <a:rPr dirty="0" sz="3200" spc="-90"/>
              <a:t> </a:t>
            </a:r>
            <a:r>
              <a:rPr dirty="0" sz="3200" spc="-210"/>
              <a:t>I</a:t>
            </a:r>
            <a:r>
              <a:rPr dirty="0" sz="3200" spc="-90"/>
              <a:t> </a:t>
            </a:r>
            <a:r>
              <a:rPr dirty="0" sz="3200"/>
              <a:t>T</a:t>
            </a:r>
            <a:r>
              <a:rPr dirty="0" sz="3200" spc="-90"/>
              <a:t> </a:t>
            </a:r>
            <a:r>
              <a:rPr dirty="0" sz="3200" spc="204"/>
              <a:t>L</a:t>
            </a:r>
            <a:r>
              <a:rPr dirty="0" sz="3200" spc="-90"/>
              <a:t> </a:t>
            </a:r>
            <a:r>
              <a:rPr dirty="0" sz="3200" spc="190"/>
              <a:t>E</a:t>
            </a:r>
            <a:r>
              <a:rPr dirty="0" sz="3200" spc="-90"/>
              <a:t> </a:t>
            </a:r>
            <a:r>
              <a:rPr dirty="0" sz="3200" spc="345"/>
              <a:t>S</a:t>
            </a:r>
            <a:r>
              <a:rPr dirty="0" sz="3200" spc="-90"/>
              <a:t> </a:t>
            </a:r>
            <a:r>
              <a:rPr dirty="0" sz="3200" spc="295"/>
              <a:t>S</a:t>
            </a:r>
            <a:r>
              <a:rPr dirty="0" sz="3200"/>
              <a:t>	T</a:t>
            </a:r>
            <a:r>
              <a:rPr dirty="0" sz="3200" spc="-90"/>
              <a:t> </a:t>
            </a:r>
            <a:r>
              <a:rPr dirty="0" sz="3200"/>
              <a:t>R</a:t>
            </a:r>
            <a:r>
              <a:rPr dirty="0" sz="3200" spc="-90"/>
              <a:t> </a:t>
            </a:r>
            <a:r>
              <a:rPr dirty="0" sz="3200" spc="110"/>
              <a:t>A</a:t>
            </a:r>
            <a:r>
              <a:rPr dirty="0" sz="3200" spc="-85"/>
              <a:t> </a:t>
            </a:r>
            <a:r>
              <a:rPr dirty="0" sz="3200" spc="225"/>
              <a:t>V</a:t>
            </a:r>
            <a:r>
              <a:rPr dirty="0" sz="3200" spc="-90"/>
              <a:t> </a:t>
            </a:r>
            <a:r>
              <a:rPr dirty="0" sz="3200" spc="190"/>
              <a:t>E</a:t>
            </a:r>
            <a:r>
              <a:rPr dirty="0" sz="3200" spc="-85"/>
              <a:t> </a:t>
            </a:r>
            <a:r>
              <a:rPr dirty="0" sz="3200" spc="204"/>
              <a:t>L</a:t>
            </a:r>
            <a:r>
              <a:rPr dirty="0" sz="3200" spc="-90"/>
              <a:t> </a:t>
            </a:r>
            <a:r>
              <a:rPr dirty="0" sz="3200" spc="-210"/>
              <a:t>I</a:t>
            </a:r>
            <a:r>
              <a:rPr dirty="0" sz="3200" spc="-85"/>
              <a:t> </a:t>
            </a:r>
            <a:r>
              <a:rPr dirty="0" sz="3200" spc="-430"/>
              <a:t>N</a:t>
            </a:r>
            <a:r>
              <a:rPr dirty="0" sz="3200" spc="-90"/>
              <a:t> </a:t>
            </a:r>
            <a:r>
              <a:rPr dirty="0" sz="3200" spc="15"/>
              <a:t>G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111111">
              <a:alpha val="5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185246" y="3185064"/>
            <a:ext cx="11557635" cy="3282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2100">
              <a:lnSpc>
                <a:spcPct val="154900"/>
              </a:lnSpc>
              <a:spcBef>
                <a:spcPts val="100"/>
              </a:spcBef>
            </a:pPr>
            <a:r>
              <a:rPr dirty="0" sz="2300" spc="150">
                <a:solidFill>
                  <a:srgbClr val="FFFFFF"/>
                </a:solidFill>
                <a:latin typeface="Calibri"/>
                <a:cs typeface="Calibri"/>
              </a:rPr>
              <a:t>Born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80">
                <a:solidFill>
                  <a:srgbClr val="FFFFFF"/>
                </a:solidFill>
                <a:latin typeface="Calibri"/>
                <a:cs typeface="Calibri"/>
              </a:rPr>
              <a:t>crossroads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45">
                <a:solidFill>
                  <a:srgbClr val="FFFFFF"/>
                </a:solidFill>
                <a:latin typeface="Calibri"/>
                <a:cs typeface="Calibri"/>
              </a:rPr>
              <a:t>wanderlust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7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6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dirty="0" sz="2300" spc="160">
                <a:solidFill>
                  <a:srgbClr val="FFFFFF"/>
                </a:solidFill>
                <a:latin typeface="Lucida Sans Unicode"/>
                <a:cs typeface="Lucida Sans Unicode"/>
              </a:rPr>
              <a:t>‑</a:t>
            </a:r>
            <a:r>
              <a:rPr dirty="0" sz="2300" spc="16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0">
                <a:solidFill>
                  <a:srgbClr val="FFFFFF"/>
                </a:solidFill>
                <a:latin typeface="Calibri"/>
                <a:cs typeface="Calibri"/>
              </a:rPr>
              <a:t>entertainment.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7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95">
                <a:solidFill>
                  <a:srgbClr val="FFFFFF"/>
                </a:solidFill>
                <a:latin typeface="Calibri"/>
                <a:cs typeface="Calibri"/>
              </a:rPr>
              <a:t>design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seamless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10">
                <a:solidFill>
                  <a:srgbClr val="FFFFFF"/>
                </a:solidFill>
                <a:latin typeface="Calibri"/>
                <a:cs typeface="Calibri"/>
              </a:rPr>
              <a:t>journeys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65">
                <a:solidFill>
                  <a:srgbClr val="FFFFFF"/>
                </a:solidFill>
                <a:latin typeface="Calibri"/>
                <a:cs typeface="Calibri"/>
              </a:rPr>
              <a:t>globe’s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70">
                <a:solidFill>
                  <a:srgbClr val="FFFFFF"/>
                </a:solidFill>
                <a:latin typeface="Calibri"/>
                <a:cs typeface="Calibri"/>
              </a:rPr>
              <a:t>electrifying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5">
                <a:solidFill>
                  <a:srgbClr val="FFFFFF"/>
                </a:solidFill>
                <a:latin typeface="Calibri"/>
                <a:cs typeface="Calibri"/>
              </a:rPr>
              <a:t>destinations.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Our </a:t>
            </a:r>
            <a:r>
              <a:rPr dirty="0" sz="2300" spc="150">
                <a:solidFill>
                  <a:srgbClr val="FFFFFF"/>
                </a:solidFill>
                <a:latin typeface="Calibri"/>
                <a:cs typeface="Calibri"/>
              </a:rPr>
              <a:t>white</a:t>
            </a:r>
            <a:r>
              <a:rPr dirty="0" sz="2300" spc="150">
                <a:solidFill>
                  <a:srgbClr val="FFFFFF"/>
                </a:solidFill>
                <a:latin typeface="Lucida Sans Unicode"/>
                <a:cs typeface="Lucida Sans Unicode"/>
              </a:rPr>
              <a:t>‑</a:t>
            </a:r>
            <a:r>
              <a:rPr dirty="0" sz="2300" spc="150">
                <a:solidFill>
                  <a:srgbClr val="FFFFFF"/>
                </a:solidFill>
                <a:latin typeface="Calibri"/>
                <a:cs typeface="Calibri"/>
              </a:rPr>
              <a:t>glove 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concierge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Calibri"/>
                <a:cs typeface="Calibri"/>
              </a:rPr>
              <a:t>unlocks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private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Calibri"/>
                <a:cs typeface="Calibri"/>
              </a:rPr>
              <a:t>villas,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tailored </a:t>
            </a:r>
            <a:r>
              <a:rPr dirty="0" sz="2300" spc="120">
                <a:solidFill>
                  <a:srgbClr val="FFFFFF"/>
                </a:solidFill>
                <a:latin typeface="Calibri"/>
                <a:cs typeface="Calibri"/>
              </a:rPr>
              <a:t>transport,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7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29">
                <a:solidFill>
                  <a:srgbClr val="FFFFFF"/>
                </a:solidFill>
                <a:latin typeface="Calibri"/>
                <a:cs typeface="Calibri"/>
              </a:rPr>
              <a:t>coveted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14">
                <a:solidFill>
                  <a:srgbClr val="FFFFFF"/>
                </a:solidFill>
                <a:latin typeface="Calibri"/>
                <a:cs typeface="Calibri"/>
              </a:rPr>
              <a:t>VIP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00">
                <a:solidFill>
                  <a:srgbClr val="FFFFFF"/>
                </a:solidFill>
                <a:latin typeface="Calibri"/>
                <a:cs typeface="Calibri"/>
              </a:rPr>
              <a:t>access, </a:t>
            </a:r>
            <a:r>
              <a:rPr dirty="0" sz="2300" spc="145">
                <a:solidFill>
                  <a:srgbClr val="FFFFFF"/>
                </a:solidFill>
                <a:latin typeface="Calibri"/>
                <a:cs typeface="Calibri"/>
              </a:rPr>
              <a:t>transforming</a:t>
            </a:r>
            <a:r>
              <a:rPr dirty="0" sz="2300" spc="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45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65">
                <a:solidFill>
                  <a:srgbClr val="FFFFFF"/>
                </a:solidFill>
                <a:latin typeface="Calibri"/>
                <a:cs typeface="Calibri"/>
              </a:rPr>
              <a:t>travel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1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1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300" spc="210">
                <a:solidFill>
                  <a:srgbClr val="FFFFFF"/>
                </a:solidFill>
                <a:latin typeface="Lucida Sans Unicode"/>
                <a:cs typeface="Lucida Sans Unicode"/>
              </a:rPr>
              <a:t>‑</a:t>
            </a:r>
            <a:r>
              <a:rPr dirty="0" sz="2300" spc="21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95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54900"/>
              </a:lnSpc>
            </a:pPr>
            <a:r>
              <a:rPr dirty="0" sz="2300" spc="13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300" spc="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doorstep </a:t>
            </a:r>
            <a:r>
              <a:rPr dirty="0" sz="2300" spc="13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70">
                <a:solidFill>
                  <a:srgbClr val="FFFFFF"/>
                </a:solidFill>
                <a:latin typeface="Calibri"/>
                <a:cs typeface="Calibri"/>
              </a:rPr>
              <a:t>encore,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29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75">
                <a:solidFill>
                  <a:srgbClr val="FFFFFF"/>
                </a:solidFill>
                <a:latin typeface="Calibri"/>
                <a:cs typeface="Calibri"/>
              </a:rPr>
              <a:t>orchestrate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7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04">
                <a:solidFill>
                  <a:srgbClr val="FFFFFF"/>
                </a:solidFill>
                <a:latin typeface="Calibri"/>
                <a:cs typeface="Calibri"/>
              </a:rPr>
              <a:t>detail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5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1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95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70">
                <a:solidFill>
                  <a:srgbClr val="FFFFFF"/>
                </a:solidFill>
                <a:latin typeface="Calibri"/>
                <a:cs typeface="Calibri"/>
              </a:rPr>
              <a:t>savor</a:t>
            </a:r>
            <a:r>
              <a:rPr dirty="0" sz="2300" spc="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35">
                <a:solidFill>
                  <a:srgbClr val="FFFFFF"/>
                </a:solidFill>
                <a:latin typeface="Calibri"/>
                <a:cs typeface="Calibri"/>
              </a:rPr>
              <a:t>luxury, </a:t>
            </a:r>
            <a:r>
              <a:rPr dirty="0" sz="2300" spc="110">
                <a:solidFill>
                  <a:srgbClr val="FFFFFF"/>
                </a:solidFill>
                <a:latin typeface="Calibri"/>
                <a:cs typeface="Calibri"/>
              </a:rPr>
              <a:t>exclusivity,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7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45">
                <a:solidFill>
                  <a:srgbClr val="FFFFFF"/>
                </a:solidFill>
                <a:latin typeface="Calibri"/>
                <a:cs typeface="Calibri"/>
              </a:rPr>
              <a:t>memories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45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20">
                <a:solidFill>
                  <a:srgbClr val="FFFFFF"/>
                </a:solidFill>
                <a:latin typeface="Calibri"/>
                <a:cs typeface="Calibri"/>
              </a:rPr>
              <a:t>outlast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300" spc="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44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05">
                <a:solidFill>
                  <a:srgbClr val="FFFFFF"/>
                </a:solidFill>
                <a:latin typeface="Calibri"/>
                <a:cs typeface="Calibri"/>
              </a:rPr>
              <a:t>lifetime.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1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1" y="0"/>
                </a:lnTo>
                <a:lnTo>
                  <a:pt x="18288001" y="10287000"/>
                </a:lnTo>
                <a:close/>
              </a:path>
            </a:pathLst>
          </a:custGeom>
          <a:solidFill>
            <a:srgbClr val="111111">
              <a:alpha val="4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1564291"/>
            <a:ext cx="4584065" cy="1127125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  <a:tabLst>
                <a:tab pos="2448560" algn="l"/>
              </a:tabLst>
            </a:pPr>
            <a:r>
              <a:rPr dirty="0" sz="3600" spc="705"/>
              <a:t>W</a:t>
            </a:r>
            <a:r>
              <a:rPr dirty="0" sz="3600" spc="-110"/>
              <a:t> </a:t>
            </a:r>
            <a:r>
              <a:rPr dirty="0" sz="3600" spc="-220"/>
              <a:t>H</a:t>
            </a:r>
            <a:r>
              <a:rPr dirty="0" sz="3600" spc="-100"/>
              <a:t> </a:t>
            </a:r>
            <a:r>
              <a:rPr dirty="0" sz="3600" spc="-220"/>
              <a:t>I</a:t>
            </a:r>
            <a:r>
              <a:rPr dirty="0" sz="3600" spc="-100"/>
              <a:t> </a:t>
            </a:r>
            <a:r>
              <a:rPr dirty="0" sz="3600"/>
              <a:t>T</a:t>
            </a:r>
            <a:r>
              <a:rPr dirty="0" sz="3600" spc="-105"/>
              <a:t> </a:t>
            </a:r>
            <a:r>
              <a:rPr dirty="0" sz="3600" spc="160"/>
              <a:t>E</a:t>
            </a:r>
            <a:r>
              <a:rPr dirty="0" sz="3600"/>
              <a:t>	</a:t>
            </a:r>
            <a:r>
              <a:rPr dirty="0" sz="3600" spc="75"/>
              <a:t>G</a:t>
            </a:r>
            <a:r>
              <a:rPr dirty="0" sz="3600" spc="-100"/>
              <a:t> </a:t>
            </a:r>
            <a:r>
              <a:rPr dirty="0" sz="3600" spc="229"/>
              <a:t>L</a:t>
            </a:r>
            <a:r>
              <a:rPr dirty="0" sz="3600" spc="-95"/>
              <a:t> </a:t>
            </a:r>
            <a:r>
              <a:rPr dirty="0" sz="3600" spc="80"/>
              <a:t>O</a:t>
            </a:r>
            <a:r>
              <a:rPr dirty="0" sz="3600" spc="-100"/>
              <a:t> </a:t>
            </a:r>
            <a:r>
              <a:rPr dirty="0" sz="3600" spc="254"/>
              <a:t>V</a:t>
            </a:r>
            <a:r>
              <a:rPr dirty="0" sz="3600" spc="-95"/>
              <a:t> </a:t>
            </a:r>
            <a:r>
              <a:rPr dirty="0" sz="3600" spc="160"/>
              <a:t>E </a:t>
            </a:r>
            <a:r>
              <a:rPr dirty="0" sz="3600"/>
              <a:t>C</a:t>
            </a:r>
            <a:r>
              <a:rPr dirty="0" sz="3600" spc="-105"/>
              <a:t> </a:t>
            </a:r>
            <a:r>
              <a:rPr dirty="0" sz="3600" spc="80"/>
              <a:t>O</a:t>
            </a:r>
            <a:r>
              <a:rPr dirty="0" sz="3600" spc="-105"/>
              <a:t> </a:t>
            </a:r>
            <a:r>
              <a:rPr dirty="0" sz="3600" spc="-480"/>
              <a:t>N</a:t>
            </a:r>
            <a:r>
              <a:rPr dirty="0" sz="3600" spc="-100"/>
              <a:t> </a:t>
            </a:r>
            <a:r>
              <a:rPr dirty="0" sz="3600"/>
              <a:t>C</a:t>
            </a:r>
            <a:r>
              <a:rPr dirty="0" sz="3600" spc="-100"/>
              <a:t> </a:t>
            </a:r>
            <a:r>
              <a:rPr dirty="0" sz="3600" spc="-220"/>
              <a:t>I</a:t>
            </a:r>
            <a:r>
              <a:rPr dirty="0" sz="3600" spc="-100"/>
              <a:t> </a:t>
            </a:r>
            <a:r>
              <a:rPr dirty="0" sz="3600" spc="210"/>
              <a:t>E</a:t>
            </a:r>
            <a:r>
              <a:rPr dirty="0" sz="3600" spc="-100"/>
              <a:t> </a:t>
            </a:r>
            <a:r>
              <a:rPr dirty="0" sz="3600"/>
              <a:t>R</a:t>
            </a:r>
            <a:r>
              <a:rPr dirty="0" sz="3600" spc="-105"/>
              <a:t> </a:t>
            </a:r>
            <a:r>
              <a:rPr dirty="0" sz="3600" spc="75"/>
              <a:t>G</a:t>
            </a:r>
            <a:r>
              <a:rPr dirty="0" sz="3600" spc="-100"/>
              <a:t> </a:t>
            </a:r>
            <a:r>
              <a:rPr dirty="0" sz="3600" spc="160"/>
              <a:t>E</a:t>
            </a:r>
            <a:endParaRPr sz="3600"/>
          </a:p>
        </p:txBody>
      </p:sp>
      <p:sp>
        <p:nvSpPr>
          <p:cNvPr id="5" name="object 5" descr=""/>
          <p:cNvSpPr txBox="1"/>
          <p:nvPr/>
        </p:nvSpPr>
        <p:spPr>
          <a:xfrm>
            <a:off x="1016000" y="3752913"/>
            <a:ext cx="5984240" cy="270954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300"/>
              </a:spcBef>
            </a:pPr>
            <a:r>
              <a:rPr dirty="0" sz="2300" spc="21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54">
                <a:solidFill>
                  <a:srgbClr val="FFFFFF"/>
                </a:solidFill>
                <a:latin typeface="Calibri"/>
                <a:cs typeface="Calibri"/>
              </a:rPr>
              <a:t>bespoke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80">
                <a:solidFill>
                  <a:srgbClr val="FFFFFF"/>
                </a:solidFill>
                <a:latin typeface="Calibri"/>
                <a:cs typeface="Calibri"/>
              </a:rPr>
              <a:t>concierge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1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300" spc="26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elevate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0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60">
                <a:solidFill>
                  <a:srgbClr val="FFFFFF"/>
                </a:solidFill>
                <a:latin typeface="Calibri"/>
                <a:cs typeface="Calibri"/>
              </a:rPr>
              <a:t>moment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300" spc="125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3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0">
                <a:solidFill>
                  <a:srgbClr val="FFFFFF"/>
                </a:solidFill>
                <a:latin typeface="Calibri"/>
                <a:cs typeface="Calibri"/>
              </a:rPr>
              <a:t>journey.</a:t>
            </a:r>
            <a:r>
              <a:rPr dirty="0" sz="23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3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00">
                <a:solidFill>
                  <a:srgbClr val="FFFFFF"/>
                </a:solidFill>
                <a:latin typeface="Calibri"/>
                <a:cs typeface="Calibri"/>
              </a:rPr>
              <a:t>securing</a:t>
            </a:r>
            <a:r>
              <a:rPr dirty="0" sz="23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2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dirty="0" sz="23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villas </a:t>
            </a:r>
            <a:r>
              <a:rPr dirty="0" sz="2300" spc="29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Calibri"/>
                <a:cs typeface="Calibri"/>
              </a:rPr>
              <a:t>luxury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29">
                <a:solidFill>
                  <a:srgbClr val="FFFFFF"/>
                </a:solidFill>
                <a:latin typeface="Calibri"/>
                <a:cs typeface="Calibri"/>
              </a:rPr>
              <a:t>accommodations,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54">
                <a:solidFill>
                  <a:srgbClr val="FFFFFF"/>
                </a:solidFill>
                <a:latin typeface="Calibri"/>
                <a:cs typeface="Calibri"/>
              </a:rPr>
              <a:t>arranging </a:t>
            </a:r>
            <a:r>
              <a:rPr dirty="0" sz="2300" spc="235">
                <a:solidFill>
                  <a:srgbClr val="FFFFFF"/>
                </a:solidFill>
                <a:latin typeface="Calibri"/>
                <a:cs typeface="Calibri"/>
              </a:rPr>
              <a:t>personalized</a:t>
            </a:r>
            <a:r>
              <a:rPr dirty="0" sz="23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10">
                <a:solidFill>
                  <a:srgbClr val="FFFFFF"/>
                </a:solidFill>
                <a:latin typeface="Calibri"/>
                <a:cs typeface="Calibri"/>
              </a:rPr>
              <a:t>ground</a:t>
            </a:r>
            <a:r>
              <a:rPr dirty="0" sz="23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85">
                <a:solidFill>
                  <a:srgbClr val="FFFFFF"/>
                </a:solidFill>
                <a:latin typeface="Calibri"/>
                <a:cs typeface="Calibri"/>
              </a:rPr>
              <a:t>transportation</a:t>
            </a:r>
            <a:r>
              <a:rPr dirty="0" sz="2300" spc="27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dirty="0" sz="2300" spc="235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35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4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35">
                <a:solidFill>
                  <a:srgbClr val="FFFFFF"/>
                </a:solidFill>
                <a:latin typeface="Calibri"/>
                <a:cs typeface="Calibri"/>
              </a:rPr>
              <a:t>exciting</a:t>
            </a:r>
            <a:r>
              <a:rPr dirty="0" sz="23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20">
                <a:solidFill>
                  <a:srgbClr val="FFFFFF"/>
                </a:solidFill>
                <a:latin typeface="Calibri"/>
                <a:cs typeface="Calibri"/>
              </a:rPr>
              <a:t>events, 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26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3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80">
                <a:solidFill>
                  <a:srgbClr val="FFFFFF"/>
                </a:solidFill>
                <a:latin typeface="Calibri"/>
                <a:cs typeface="Calibri"/>
              </a:rPr>
              <a:t>seamless </a:t>
            </a:r>
            <a:r>
              <a:rPr dirty="0" sz="2300" spc="14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3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Calibri"/>
                <a:cs typeface="Calibri"/>
              </a:rPr>
              <a:t>finish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3555" cy="10287000"/>
            <a:chOff x="0" y="0"/>
            <a:chExt cx="1828355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8283555" cy="10287000"/>
            </a:xfrm>
            <a:custGeom>
              <a:avLst/>
              <a:gdLst/>
              <a:ahLst/>
              <a:cxnLst/>
              <a:rect l="l" t="t" r="r" b="b"/>
              <a:pathLst>
                <a:path w="18283555" h="10287000">
                  <a:moveTo>
                    <a:pt x="1828353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8283533" y="0"/>
                  </a:lnTo>
                  <a:lnTo>
                    <a:pt x="18283533" y="10286999"/>
                  </a:lnTo>
                  <a:close/>
                </a:path>
              </a:pathLst>
            </a:custGeom>
            <a:solidFill>
              <a:srgbClr val="111111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22885" y="3631458"/>
              <a:ext cx="0" cy="1068070"/>
            </a:xfrm>
            <a:custGeom>
              <a:avLst/>
              <a:gdLst/>
              <a:ahLst/>
              <a:cxnLst/>
              <a:rect l="l" t="t" r="r" b="b"/>
              <a:pathLst>
                <a:path w="0" h="1068070">
                  <a:moveTo>
                    <a:pt x="0" y="0"/>
                  </a:moveTo>
                  <a:lnTo>
                    <a:pt x="0" y="1067904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66768" y="3631458"/>
              <a:ext cx="0" cy="1068070"/>
            </a:xfrm>
            <a:custGeom>
              <a:avLst/>
              <a:gdLst/>
              <a:ahLst/>
              <a:cxnLst/>
              <a:rect l="l" t="t" r="r" b="b"/>
              <a:pathLst>
                <a:path w="0" h="1068070">
                  <a:moveTo>
                    <a:pt x="0" y="0"/>
                  </a:moveTo>
                  <a:lnTo>
                    <a:pt x="0" y="1067904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822885" y="6559236"/>
              <a:ext cx="0" cy="1068070"/>
            </a:xfrm>
            <a:custGeom>
              <a:avLst/>
              <a:gdLst/>
              <a:ahLst/>
              <a:cxnLst/>
              <a:rect l="l" t="t" r="r" b="b"/>
              <a:pathLst>
                <a:path w="0" h="1068070">
                  <a:moveTo>
                    <a:pt x="0" y="0"/>
                  </a:moveTo>
                  <a:lnTo>
                    <a:pt x="0" y="1067904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66768" y="6559236"/>
              <a:ext cx="0" cy="1068070"/>
            </a:xfrm>
            <a:custGeom>
              <a:avLst/>
              <a:gdLst/>
              <a:ahLst/>
              <a:cxnLst/>
              <a:rect l="l" t="t" r="r" b="b"/>
              <a:pathLst>
                <a:path w="0" h="1068070">
                  <a:moveTo>
                    <a:pt x="0" y="0"/>
                  </a:moveTo>
                  <a:lnTo>
                    <a:pt x="0" y="1067904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276267" y="3631458"/>
              <a:ext cx="0" cy="1068070"/>
            </a:xfrm>
            <a:custGeom>
              <a:avLst/>
              <a:gdLst/>
              <a:ahLst/>
              <a:cxnLst/>
              <a:rect l="l" t="t" r="r" b="b"/>
              <a:pathLst>
                <a:path w="0" h="1068070">
                  <a:moveTo>
                    <a:pt x="0" y="0"/>
                  </a:moveTo>
                  <a:lnTo>
                    <a:pt x="0" y="1067904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276267" y="6559236"/>
              <a:ext cx="0" cy="1068070"/>
            </a:xfrm>
            <a:custGeom>
              <a:avLst/>
              <a:gdLst/>
              <a:ahLst/>
              <a:cxnLst/>
              <a:rect l="l" t="t" r="r" b="b"/>
              <a:pathLst>
                <a:path w="0" h="1068070">
                  <a:moveTo>
                    <a:pt x="0" y="0"/>
                  </a:moveTo>
                  <a:lnTo>
                    <a:pt x="0" y="1067904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755649" y="972978"/>
            <a:ext cx="117798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1270" algn="l"/>
                <a:tab pos="2579370" algn="l"/>
                <a:tab pos="5744845" algn="l"/>
                <a:tab pos="7372984" algn="l"/>
                <a:tab pos="8914130" algn="l"/>
                <a:tab pos="10544175" algn="l"/>
              </a:tabLst>
            </a:pPr>
            <a:r>
              <a:rPr dirty="0" sz="2800" spc="7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7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C</a:t>
            </a:r>
            <a:r>
              <a:rPr dirty="0" sz="2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7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T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2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55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-2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30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972978"/>
            <a:ext cx="8869045" cy="88074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3360" algn="l"/>
              </a:tabLst>
            </a:pPr>
            <a:r>
              <a:rPr dirty="0" sz="2800" spc="60"/>
              <a:t>J</a:t>
            </a:r>
            <a:r>
              <a:rPr dirty="0" sz="2800" spc="-95"/>
              <a:t> </a:t>
            </a:r>
            <a:r>
              <a:rPr dirty="0" sz="2800"/>
              <a:t>U</a:t>
            </a:r>
            <a:r>
              <a:rPr dirty="0" sz="2800" spc="-90"/>
              <a:t> </a:t>
            </a:r>
            <a:r>
              <a:rPr dirty="0" sz="2800" spc="300"/>
              <a:t>S</a:t>
            </a:r>
            <a:r>
              <a:rPr dirty="0" sz="2800" spc="-90"/>
              <a:t> </a:t>
            </a:r>
            <a:r>
              <a:rPr dirty="0" sz="2800" spc="-50"/>
              <a:t>T</a:t>
            </a:r>
            <a:r>
              <a:rPr dirty="0" sz="2800"/>
              <a:t>	</a:t>
            </a:r>
            <a:r>
              <a:rPr dirty="0" sz="2800" spc="75"/>
              <a:t>A</a:t>
            </a:r>
            <a:r>
              <a:rPr dirty="0" sz="2800" spc="-90"/>
              <a:t> </a:t>
            </a:r>
            <a:r>
              <a:rPr dirty="0" sz="2800" spc="300"/>
              <a:t>S</a:t>
            </a:r>
            <a:r>
              <a:rPr dirty="0" sz="2800" spc="-75"/>
              <a:t> </a:t>
            </a:r>
            <a:r>
              <a:rPr dirty="0" sz="2800" spc="-50"/>
              <a:t>K</a:t>
            </a:r>
            <a:endParaRPr sz="2800"/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1367790" algn="l"/>
                <a:tab pos="2696210" algn="l"/>
                <a:tab pos="6186170" algn="l"/>
                <a:tab pos="7541259" algn="l"/>
              </a:tabLst>
            </a:pPr>
            <a:r>
              <a:rPr dirty="0" sz="2800" spc="400"/>
              <a:t>Y</a:t>
            </a:r>
            <a:r>
              <a:rPr dirty="0" sz="2800" spc="-80"/>
              <a:t> </a:t>
            </a:r>
            <a:r>
              <a:rPr dirty="0" sz="2800" spc="65"/>
              <a:t>O</a:t>
            </a:r>
            <a:r>
              <a:rPr dirty="0" sz="2800" spc="-80"/>
              <a:t> </a:t>
            </a:r>
            <a:r>
              <a:rPr dirty="0" sz="2800" spc="-50"/>
              <a:t>U</a:t>
            </a:r>
            <a:r>
              <a:rPr dirty="0" sz="2800"/>
              <a:t>	</a:t>
            </a:r>
            <a:r>
              <a:rPr dirty="0" sz="2800" spc="60"/>
              <a:t>G</a:t>
            </a:r>
            <a:r>
              <a:rPr dirty="0" sz="2800" spc="-80"/>
              <a:t> </a:t>
            </a:r>
            <a:r>
              <a:rPr dirty="0" sz="2800" spc="65"/>
              <a:t>O</a:t>
            </a:r>
            <a:r>
              <a:rPr dirty="0" sz="2800" spc="-80"/>
              <a:t> </a:t>
            </a:r>
            <a:r>
              <a:rPr dirty="0" sz="2800" spc="-50"/>
              <a:t>T</a:t>
            </a:r>
            <a:r>
              <a:rPr dirty="0" sz="2800"/>
              <a:t>	</a:t>
            </a:r>
            <a:r>
              <a:rPr dirty="0" sz="2800" spc="165"/>
              <a:t>E</a:t>
            </a:r>
            <a:r>
              <a:rPr dirty="0" sz="2800" spc="-80"/>
              <a:t> </a:t>
            </a:r>
            <a:r>
              <a:rPr dirty="0" sz="2800" spc="200"/>
              <a:t>V</a:t>
            </a:r>
            <a:r>
              <a:rPr dirty="0" sz="2800" spc="-80"/>
              <a:t> </a:t>
            </a:r>
            <a:r>
              <a:rPr dirty="0" sz="2800" spc="165"/>
              <a:t>E</a:t>
            </a:r>
            <a:r>
              <a:rPr dirty="0" sz="2800" spc="-80"/>
              <a:t> </a:t>
            </a:r>
            <a:r>
              <a:rPr dirty="0" sz="2800"/>
              <a:t>R</a:t>
            </a:r>
            <a:r>
              <a:rPr dirty="0" sz="2800" spc="-80"/>
              <a:t> </a:t>
            </a:r>
            <a:r>
              <a:rPr dirty="0" sz="2800" spc="400"/>
              <a:t>Y</a:t>
            </a:r>
            <a:r>
              <a:rPr dirty="0" sz="2800" spc="-80"/>
              <a:t> </a:t>
            </a:r>
            <a:r>
              <a:rPr dirty="0" sz="2800"/>
              <a:t>T</a:t>
            </a:r>
            <a:r>
              <a:rPr dirty="0" sz="2800" spc="-80"/>
              <a:t> </a:t>
            </a:r>
            <a:r>
              <a:rPr dirty="0" sz="2800" spc="-170"/>
              <a:t>H</a:t>
            </a:r>
            <a:r>
              <a:rPr dirty="0" sz="2800" spc="-80"/>
              <a:t> </a:t>
            </a:r>
            <a:r>
              <a:rPr dirty="0" sz="2800" spc="-185"/>
              <a:t>I</a:t>
            </a:r>
            <a:r>
              <a:rPr dirty="0" sz="2800" spc="-80"/>
              <a:t> </a:t>
            </a:r>
            <a:r>
              <a:rPr dirty="0" sz="2800" spc="-375"/>
              <a:t>N</a:t>
            </a:r>
            <a:r>
              <a:rPr dirty="0" sz="2800" spc="-80"/>
              <a:t> </a:t>
            </a:r>
            <a:r>
              <a:rPr dirty="0" sz="2800" spc="10"/>
              <a:t>G</a:t>
            </a:r>
            <a:r>
              <a:rPr dirty="0" sz="2800"/>
              <a:t>	</a:t>
            </a:r>
            <a:r>
              <a:rPr dirty="0" sz="2800" spc="400"/>
              <a:t>Y</a:t>
            </a:r>
            <a:r>
              <a:rPr dirty="0" sz="2800" spc="-80"/>
              <a:t> </a:t>
            </a:r>
            <a:r>
              <a:rPr dirty="0" sz="2800" spc="65"/>
              <a:t>O</a:t>
            </a:r>
            <a:r>
              <a:rPr dirty="0" sz="2800" spc="-80"/>
              <a:t> </a:t>
            </a:r>
            <a:r>
              <a:rPr dirty="0" sz="2800" spc="-50"/>
              <a:t>U</a:t>
            </a:r>
            <a:r>
              <a:rPr dirty="0" sz="2800"/>
              <a:t>	</a:t>
            </a:r>
            <a:r>
              <a:rPr dirty="0" sz="2800" spc="-375"/>
              <a:t>N</a:t>
            </a:r>
            <a:r>
              <a:rPr dirty="0" sz="2800" spc="-80"/>
              <a:t> </a:t>
            </a:r>
            <a:r>
              <a:rPr dirty="0" sz="2800" spc="165"/>
              <a:t>E</a:t>
            </a:r>
            <a:r>
              <a:rPr dirty="0" sz="2800" spc="-80"/>
              <a:t> </a:t>
            </a:r>
            <a:r>
              <a:rPr dirty="0" sz="2800" spc="165"/>
              <a:t>E</a:t>
            </a:r>
            <a:r>
              <a:rPr dirty="0" sz="2800" spc="-75"/>
              <a:t> </a:t>
            </a:r>
            <a:r>
              <a:rPr dirty="0" sz="2800" spc="-295"/>
              <a:t>D</a:t>
            </a:r>
            <a:r>
              <a:rPr dirty="0" sz="2800" spc="-80"/>
              <a:t> </a:t>
            </a:r>
            <a:r>
              <a:rPr dirty="0" sz="2800" spc="-735"/>
              <a:t>.</a:t>
            </a:r>
            <a:endParaRPr sz="2800"/>
          </a:p>
        </p:txBody>
      </p:sp>
      <p:sp>
        <p:nvSpPr>
          <p:cNvPr id="13" name="object 13" descr=""/>
          <p:cNvSpPr txBox="1"/>
          <p:nvPr/>
        </p:nvSpPr>
        <p:spPr>
          <a:xfrm>
            <a:off x="1247377" y="3490996"/>
            <a:ext cx="271780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3200" spc="495">
                <a:solidFill>
                  <a:srgbClr val="FFFFFF"/>
                </a:solidFill>
                <a:latin typeface="Lucida Sans Unicode"/>
                <a:cs typeface="Lucida Sans Unicode"/>
              </a:rPr>
              <a:t>Villas</a:t>
            </a:r>
            <a:r>
              <a:rPr dirty="0" sz="3200" spc="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&amp; </a:t>
            </a:r>
            <a:r>
              <a:rPr dirty="0" sz="3200" spc="285">
                <a:solidFill>
                  <a:srgbClr val="FFFFFF"/>
                </a:solidFill>
                <a:latin typeface="Lucida Sans Unicode"/>
                <a:cs typeface="Lucida Sans Unicode"/>
              </a:rPr>
              <a:t>Apartments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000716" y="3860643"/>
            <a:ext cx="375856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350">
                <a:solidFill>
                  <a:srgbClr val="FFFFFF"/>
                </a:solidFill>
                <a:latin typeface="Lucida Sans Unicode"/>
                <a:cs typeface="Lucida Sans Unicode"/>
              </a:rPr>
              <a:t>Luxury</a:t>
            </a:r>
            <a:r>
              <a:rPr dirty="0" sz="3200" spc="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290">
                <a:solidFill>
                  <a:srgbClr val="FFFFFF"/>
                </a:solidFill>
                <a:latin typeface="Lucida Sans Unicode"/>
                <a:cs typeface="Lucida Sans Unicode"/>
              </a:rPr>
              <a:t>Vehicles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54098" y="3860643"/>
            <a:ext cx="37496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9">
                <a:solidFill>
                  <a:srgbClr val="FFFFFF"/>
                </a:solidFill>
                <a:latin typeface="Lucida Sans Unicode"/>
                <a:cs typeface="Lucida Sans Unicode"/>
              </a:rPr>
              <a:t>Boats</a:t>
            </a:r>
            <a:r>
              <a:rPr dirty="0" sz="320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220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dirty="0" sz="320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480">
                <a:solidFill>
                  <a:srgbClr val="FFFFFF"/>
                </a:solidFill>
                <a:latin typeface="Lucida Sans Unicode"/>
                <a:cs typeface="Lucida Sans Unicode"/>
              </a:rPr>
              <a:t>Yatchs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47377" y="6423898"/>
            <a:ext cx="366839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3200" spc="250">
                <a:solidFill>
                  <a:srgbClr val="FFFFFF"/>
                </a:solidFill>
                <a:latin typeface="Lucida Sans Unicode"/>
                <a:cs typeface="Lucida Sans Unicode"/>
              </a:rPr>
              <a:t>Ground </a:t>
            </a:r>
            <a:r>
              <a:rPr dirty="0" sz="3200" spc="380">
                <a:solidFill>
                  <a:srgbClr val="FFFFFF"/>
                </a:solidFill>
                <a:latin typeface="Lucida Sans Unicode"/>
                <a:cs typeface="Lucida Sans Unicode"/>
              </a:rPr>
              <a:t>Transportation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000716" y="6836216"/>
            <a:ext cx="39141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90">
                <a:solidFill>
                  <a:srgbClr val="FFFFFF"/>
                </a:solidFill>
                <a:latin typeface="Lucida Sans Unicode"/>
                <a:cs typeface="Lucida Sans Unicode"/>
              </a:rPr>
              <a:t>VIP</a:t>
            </a:r>
            <a:r>
              <a:rPr dirty="0" sz="320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340">
                <a:solidFill>
                  <a:srgbClr val="FFFFFF"/>
                </a:solidFill>
                <a:latin typeface="Lucida Sans Unicode"/>
                <a:cs typeface="Lucida Sans Unicode"/>
              </a:rPr>
              <a:t>Event</a:t>
            </a:r>
            <a:r>
              <a:rPr dirty="0" sz="320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35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454098" y="6793545"/>
            <a:ext cx="42132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40">
                <a:solidFill>
                  <a:srgbClr val="FFFFFF"/>
                </a:solidFill>
                <a:latin typeface="Lucida Sans Unicode"/>
                <a:cs typeface="Lucida Sans Unicode"/>
              </a:rPr>
              <a:t>Night</a:t>
            </a:r>
            <a:r>
              <a:rPr dirty="0" sz="3200" spc="2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290">
                <a:solidFill>
                  <a:srgbClr val="FFFFFF"/>
                </a:solidFill>
                <a:latin typeface="Lucida Sans Unicode"/>
                <a:cs typeface="Lucida Sans Unicode"/>
              </a:rPr>
              <a:t>Club</a:t>
            </a:r>
            <a:r>
              <a:rPr dirty="0" sz="320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35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1927" y="2947365"/>
              <a:ext cx="6648449" cy="4391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8283555" cy="102870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3533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3533" y="0"/>
                </a:lnTo>
                <a:lnTo>
                  <a:pt x="18283533" y="10286999"/>
                </a:lnTo>
                <a:close/>
              </a:path>
            </a:pathLst>
          </a:custGeom>
          <a:solidFill>
            <a:srgbClr val="000000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478423" y="4633594"/>
            <a:ext cx="13220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5">
                <a:solidFill>
                  <a:srgbClr val="FFFFFF"/>
                </a:solidFill>
                <a:latin typeface="Lucida Sans Unicode"/>
                <a:cs typeface="Lucida Sans Unicode"/>
              </a:rPr>
              <a:t>Zamna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167908" y="4652644"/>
            <a:ext cx="23399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29">
                <a:solidFill>
                  <a:srgbClr val="FFFFFF"/>
                </a:solidFill>
                <a:latin typeface="Lucida Sans Unicode"/>
                <a:cs typeface="Lucida Sans Unicode"/>
              </a:rPr>
              <a:t>edc</a:t>
            </a:r>
            <a:r>
              <a:rPr dirty="0" sz="3000" spc="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Lucida Sans Unicode"/>
                <a:cs typeface="Lucida Sans Unicode"/>
              </a:rPr>
              <a:t>mexico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17918" y="4633594"/>
            <a:ext cx="35369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60">
                <a:solidFill>
                  <a:srgbClr val="FFFFFF"/>
                </a:solidFill>
                <a:latin typeface="Lucida Sans Unicode"/>
                <a:cs typeface="Lucida Sans Unicode"/>
              </a:rPr>
              <a:t>World</a:t>
            </a:r>
            <a:r>
              <a:rPr dirty="0" sz="3000" spc="2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35">
                <a:solidFill>
                  <a:srgbClr val="FFFFFF"/>
                </a:solidFill>
                <a:latin typeface="Lucida Sans Unicode"/>
                <a:cs typeface="Lucida Sans Unicode"/>
              </a:rPr>
              <a:t>cup</a:t>
            </a:r>
            <a:r>
              <a:rPr dirty="0" sz="3000" spc="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Lucida Sans Unicode"/>
                <a:cs typeface="Lucida Sans Unicode"/>
              </a:rPr>
              <a:t>2026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638108" y="1749643"/>
            <a:ext cx="137318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5130" algn="l"/>
                <a:tab pos="2626360" algn="l"/>
                <a:tab pos="3858895" algn="l"/>
                <a:tab pos="5343525" algn="l"/>
                <a:tab pos="7773034" algn="l"/>
                <a:tab pos="9992995" algn="l"/>
                <a:tab pos="10741660" algn="l"/>
                <a:tab pos="11974195" algn="l"/>
              </a:tabLst>
            </a:pPr>
            <a:r>
              <a:rPr dirty="0" sz="2800" spc="30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T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229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1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7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-1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4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T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55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1650" y="1749643"/>
            <a:ext cx="2965450" cy="130937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155575">
              <a:lnSpc>
                <a:spcPct val="100400"/>
              </a:lnSpc>
              <a:spcBef>
                <a:spcPts val="85"/>
              </a:spcBef>
              <a:tabLst>
                <a:tab pos="1895475" algn="l"/>
              </a:tabLst>
            </a:pPr>
            <a:r>
              <a:rPr dirty="0" sz="2800"/>
              <a:t>T</a:t>
            </a:r>
            <a:r>
              <a:rPr dirty="0" sz="2800" spc="-85"/>
              <a:t> </a:t>
            </a:r>
            <a:r>
              <a:rPr dirty="0" sz="2800" spc="-170"/>
              <a:t>H</a:t>
            </a:r>
            <a:r>
              <a:rPr dirty="0" sz="2800" spc="-80"/>
              <a:t> </a:t>
            </a:r>
            <a:r>
              <a:rPr dirty="0" sz="2800" spc="165"/>
              <a:t>E</a:t>
            </a:r>
            <a:r>
              <a:rPr dirty="0" sz="2800" spc="-85"/>
              <a:t> </a:t>
            </a:r>
            <a:r>
              <a:rPr dirty="0" sz="2800" spc="300"/>
              <a:t>S</a:t>
            </a:r>
            <a:r>
              <a:rPr dirty="0" sz="2800" spc="-80"/>
              <a:t> </a:t>
            </a:r>
            <a:r>
              <a:rPr dirty="0" sz="2800" spc="114"/>
              <a:t>E</a:t>
            </a:r>
            <a:r>
              <a:rPr dirty="0" sz="2800"/>
              <a:t>	</a:t>
            </a:r>
            <a:r>
              <a:rPr dirty="0" sz="2800" spc="75"/>
              <a:t>A</a:t>
            </a:r>
            <a:r>
              <a:rPr dirty="0" sz="2800" spc="-80"/>
              <a:t> </a:t>
            </a:r>
            <a:r>
              <a:rPr dirty="0" sz="2800"/>
              <a:t>R</a:t>
            </a:r>
            <a:r>
              <a:rPr dirty="0" sz="2800" spc="-80"/>
              <a:t> </a:t>
            </a:r>
            <a:r>
              <a:rPr dirty="0" sz="2800" spc="114"/>
              <a:t>E </a:t>
            </a:r>
            <a:r>
              <a:rPr dirty="0" sz="2800"/>
              <a:t>T</a:t>
            </a:r>
            <a:r>
              <a:rPr dirty="0" sz="2800" spc="-90"/>
              <a:t> </a:t>
            </a:r>
            <a:r>
              <a:rPr dirty="0" sz="2800" spc="-170"/>
              <a:t>H</a:t>
            </a:r>
            <a:r>
              <a:rPr dirty="0" sz="2800" spc="-80"/>
              <a:t> </a:t>
            </a:r>
            <a:r>
              <a:rPr dirty="0" sz="2800" spc="75"/>
              <a:t>A</a:t>
            </a:r>
            <a:r>
              <a:rPr dirty="0" sz="2800" spc="-85"/>
              <a:t> </a:t>
            </a:r>
            <a:r>
              <a:rPr dirty="0" sz="2800" spc="-50"/>
              <a:t>T</a:t>
            </a:r>
            <a:endParaRPr sz="2800"/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1014094" algn="l"/>
              </a:tabLst>
            </a:pPr>
            <a:r>
              <a:rPr dirty="0" sz="2800" spc="60"/>
              <a:t>G</a:t>
            </a:r>
            <a:r>
              <a:rPr dirty="0" sz="2800" spc="-80"/>
              <a:t> </a:t>
            </a:r>
            <a:r>
              <a:rPr dirty="0" sz="2800" spc="15"/>
              <a:t>O</a:t>
            </a:r>
            <a:r>
              <a:rPr dirty="0" sz="2800"/>
              <a:t>	</a:t>
            </a:r>
            <a:r>
              <a:rPr dirty="0" sz="2800" spc="75"/>
              <a:t>A</a:t>
            </a:r>
            <a:r>
              <a:rPr dirty="0" sz="2800" spc="-90"/>
              <a:t> </a:t>
            </a:r>
            <a:r>
              <a:rPr dirty="0" sz="2800"/>
              <a:t>C</a:t>
            </a:r>
            <a:r>
              <a:rPr dirty="0" sz="2800" spc="-85"/>
              <a:t> </a:t>
            </a:r>
            <a:r>
              <a:rPr dirty="0" sz="2800"/>
              <a:t>C</a:t>
            </a:r>
            <a:r>
              <a:rPr dirty="0" sz="2800" spc="-85"/>
              <a:t> </a:t>
            </a:r>
            <a:r>
              <a:rPr dirty="0" sz="2800" spc="165"/>
              <a:t>E</a:t>
            </a:r>
            <a:r>
              <a:rPr dirty="0" sz="2800" spc="-90"/>
              <a:t> </a:t>
            </a:r>
            <a:r>
              <a:rPr dirty="0" sz="2800" spc="300"/>
              <a:t>S</a:t>
            </a:r>
            <a:r>
              <a:rPr dirty="0" sz="2800" spc="-85"/>
              <a:t> </a:t>
            </a:r>
            <a:r>
              <a:rPr dirty="0" sz="2800" spc="250"/>
              <a:t>S</a:t>
            </a:r>
            <a:endParaRPr sz="2800"/>
          </a:p>
        </p:txBody>
      </p:sp>
      <p:sp>
        <p:nvSpPr>
          <p:cNvPr id="9" name="object 9" descr=""/>
          <p:cNvSpPr txBox="1"/>
          <p:nvPr/>
        </p:nvSpPr>
        <p:spPr>
          <a:xfrm>
            <a:off x="3789218" y="2606893"/>
            <a:ext cx="60902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3210" algn="l"/>
                <a:tab pos="3106420" algn="l"/>
                <a:tab pos="4462145" algn="l"/>
              </a:tabLst>
            </a:pPr>
            <a:r>
              <a:rPr dirty="0" sz="2800" spc="55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40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30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78423" y="7294645"/>
            <a:ext cx="19913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15">
                <a:solidFill>
                  <a:srgbClr val="FFFFFF"/>
                </a:solidFill>
                <a:latin typeface="Lucida Sans Unicode"/>
                <a:cs typeface="Lucida Sans Unicode"/>
              </a:rPr>
              <a:t>Day</a:t>
            </a:r>
            <a:r>
              <a:rPr dirty="0" sz="3000" spc="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315">
                <a:solidFill>
                  <a:srgbClr val="FFFFFF"/>
                </a:solidFill>
                <a:latin typeface="Lucida Sans Unicode"/>
                <a:cs typeface="Lucida Sans Unicode"/>
              </a:rPr>
              <a:t>zero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104573" y="7294645"/>
            <a:ext cx="24206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95">
                <a:solidFill>
                  <a:srgbClr val="FFFFFF"/>
                </a:solidFill>
                <a:latin typeface="Lucida Sans Unicode"/>
                <a:cs typeface="Lucida Sans Unicode"/>
              </a:rPr>
              <a:t>Vive</a:t>
            </a:r>
            <a:r>
              <a:rPr dirty="0" sz="3000" spc="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15">
                <a:solidFill>
                  <a:srgbClr val="FFFFFF"/>
                </a:solidFill>
                <a:latin typeface="Lucida Sans Unicode"/>
                <a:cs typeface="Lucida Sans Unicode"/>
              </a:rPr>
              <a:t>latino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417918" y="6885070"/>
            <a:ext cx="2823845" cy="93027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265"/>
              </a:spcBef>
            </a:pPr>
            <a:r>
              <a:rPr dirty="0" sz="3000" spc="135">
                <a:solidFill>
                  <a:srgbClr val="FFFFFF"/>
                </a:solidFill>
                <a:latin typeface="Lucida Sans Unicode"/>
                <a:cs typeface="Lucida Sans Unicode"/>
              </a:rPr>
              <a:t>Mexico</a:t>
            </a:r>
            <a:r>
              <a:rPr dirty="0" sz="3000" spc="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50">
                <a:solidFill>
                  <a:srgbClr val="FFFFFF"/>
                </a:solidFill>
                <a:latin typeface="Lucida Sans Unicode"/>
                <a:cs typeface="Lucida Sans Unicode"/>
              </a:rPr>
              <a:t>F1 </a:t>
            </a:r>
            <a:r>
              <a:rPr dirty="0" sz="3000" spc="114">
                <a:solidFill>
                  <a:srgbClr val="FFFFFF"/>
                </a:solidFill>
                <a:latin typeface="Lucida Sans Unicode"/>
                <a:cs typeface="Lucida Sans Unicode"/>
              </a:rPr>
              <a:t>championship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22670" y="5124450"/>
            <a:ext cx="15249525" cy="2756535"/>
            <a:chOff x="722670" y="5124450"/>
            <a:chExt cx="15249525" cy="2756535"/>
          </a:xfrm>
        </p:grpSpPr>
        <p:sp>
          <p:nvSpPr>
            <p:cNvPr id="14" name="object 14" descr=""/>
            <p:cNvSpPr/>
            <p:nvPr/>
          </p:nvSpPr>
          <p:spPr>
            <a:xfrm>
              <a:off x="6782299" y="5162549"/>
              <a:ext cx="3206115" cy="0"/>
            </a:xfrm>
            <a:custGeom>
              <a:avLst/>
              <a:gdLst/>
              <a:ahLst/>
              <a:cxnLst/>
              <a:rect l="l" t="t" r="r" b="b"/>
              <a:pathLst>
                <a:path w="3206115" h="0">
                  <a:moveTo>
                    <a:pt x="0" y="0"/>
                  </a:moveTo>
                  <a:lnTo>
                    <a:pt x="320611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22670" y="5181599"/>
              <a:ext cx="3206115" cy="0"/>
            </a:xfrm>
            <a:custGeom>
              <a:avLst/>
              <a:gdLst/>
              <a:ahLst/>
              <a:cxnLst/>
              <a:rect l="l" t="t" r="r" b="b"/>
              <a:pathLst>
                <a:path w="3206115" h="0">
                  <a:moveTo>
                    <a:pt x="0" y="0"/>
                  </a:moveTo>
                  <a:lnTo>
                    <a:pt x="320611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22670" y="7842650"/>
              <a:ext cx="3206115" cy="0"/>
            </a:xfrm>
            <a:custGeom>
              <a:avLst/>
              <a:gdLst/>
              <a:ahLst/>
              <a:cxnLst/>
              <a:rect l="l" t="t" r="r" b="b"/>
              <a:pathLst>
                <a:path w="3206115" h="0">
                  <a:moveTo>
                    <a:pt x="0" y="0"/>
                  </a:moveTo>
                  <a:lnTo>
                    <a:pt x="320611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782299" y="7823600"/>
              <a:ext cx="3206115" cy="0"/>
            </a:xfrm>
            <a:custGeom>
              <a:avLst/>
              <a:gdLst/>
              <a:ahLst/>
              <a:cxnLst/>
              <a:rect l="l" t="t" r="r" b="b"/>
              <a:pathLst>
                <a:path w="3206115" h="0">
                  <a:moveTo>
                    <a:pt x="0" y="0"/>
                  </a:moveTo>
                  <a:lnTo>
                    <a:pt x="320611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430618" y="5143499"/>
              <a:ext cx="3541395" cy="0"/>
            </a:xfrm>
            <a:custGeom>
              <a:avLst/>
              <a:gdLst/>
              <a:ahLst/>
              <a:cxnLst/>
              <a:rect l="l" t="t" r="r" b="b"/>
              <a:pathLst>
                <a:path w="3541394" h="0">
                  <a:moveTo>
                    <a:pt x="0" y="0"/>
                  </a:moveTo>
                  <a:lnTo>
                    <a:pt x="354134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430618" y="7861700"/>
              <a:ext cx="3541395" cy="0"/>
            </a:xfrm>
            <a:custGeom>
              <a:avLst/>
              <a:gdLst/>
              <a:ahLst/>
              <a:cxnLst/>
              <a:rect l="l" t="t" r="r" b="b"/>
              <a:pathLst>
                <a:path w="3541394" h="0">
                  <a:moveTo>
                    <a:pt x="0" y="0"/>
                  </a:moveTo>
                  <a:lnTo>
                    <a:pt x="354134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846" y="4605617"/>
            <a:ext cx="4114799" cy="41147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1345" y="4605617"/>
            <a:ext cx="5781674" cy="41147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63658" y="4605617"/>
            <a:ext cx="4190999" cy="41147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964246" y="2195809"/>
            <a:ext cx="221551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5365" algn="l"/>
              </a:tabLst>
            </a:pPr>
            <a:r>
              <a:rPr dirty="0" sz="2700" spc="5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T</a:t>
            </a:r>
            <a:r>
              <a:rPr dirty="0" sz="27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7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93466" y="2605384"/>
            <a:ext cx="482155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2605405" algn="l"/>
              </a:tabLst>
            </a:pP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09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T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7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8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33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K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5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28912" y="2195809"/>
            <a:ext cx="6334125" cy="846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  <a:tabLst>
                <a:tab pos="1221105" algn="l"/>
                <a:tab pos="2140585" algn="l"/>
                <a:tab pos="4038600" algn="l"/>
                <a:tab pos="4965065" algn="l"/>
              </a:tabLst>
            </a:pPr>
            <a:r>
              <a:rPr dirty="0" sz="2700" spc="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3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18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2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T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5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6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700">
              <a:latin typeface="Lucida Sans Unicode"/>
              <a:cs typeface="Lucida Sans Unicode"/>
            </a:endParaRPr>
          </a:p>
          <a:p>
            <a:pPr marL="5008245">
              <a:lnSpc>
                <a:spcPts val="3229"/>
              </a:lnSpc>
            </a:pPr>
            <a:r>
              <a:rPr dirty="0" sz="2700" spc="1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381731" y="2605384"/>
            <a:ext cx="319913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2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29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09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472942" y="2195809"/>
            <a:ext cx="7081520" cy="846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  <a:tabLst>
                <a:tab pos="1015365" algn="l"/>
                <a:tab pos="2243455" algn="l"/>
                <a:tab pos="3302000" algn="l"/>
              </a:tabLst>
            </a:pPr>
            <a:r>
              <a:rPr dirty="0" sz="2700" spc="5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C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09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2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9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17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700">
              <a:latin typeface="Lucida Sans Unicode"/>
              <a:cs typeface="Lucida Sans Unicode"/>
            </a:endParaRPr>
          </a:p>
          <a:p>
            <a:pPr marL="3430270">
              <a:lnSpc>
                <a:spcPts val="3229"/>
              </a:lnSpc>
              <a:tabLst>
                <a:tab pos="4356100" algn="l"/>
                <a:tab pos="6214745" algn="l"/>
              </a:tabLst>
            </a:pP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C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T</a:t>
            </a:r>
            <a:r>
              <a:rPr dirty="0" sz="27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6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16000" y="2195809"/>
            <a:ext cx="1503045" cy="125603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00"/>
              </a:spcBef>
            </a:pP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6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Lucida Sans Unicode"/>
                <a:cs typeface="Lucida Sans Unicode"/>
              </a:rPr>
              <a:t>E </a:t>
            </a:r>
            <a:r>
              <a:rPr dirty="0" sz="2700" spc="22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Lucida Sans Unicode"/>
                <a:cs typeface="Lucida Sans Unicode"/>
              </a:rPr>
              <a:t>E </a:t>
            </a:r>
            <a:r>
              <a:rPr dirty="0" sz="2700" spc="17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29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513101" y="3014959"/>
            <a:ext cx="59143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065" algn="l"/>
                <a:tab pos="4803775" algn="l"/>
              </a:tabLst>
            </a:pPr>
            <a:r>
              <a:rPr dirty="0" sz="2700" spc="1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22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2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17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38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7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1650" cy="10287000"/>
            <a:chOff x="0" y="0"/>
            <a:chExt cx="18281650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8281650" cy="10287000"/>
            </a:xfrm>
            <a:custGeom>
              <a:avLst/>
              <a:gdLst/>
              <a:ahLst/>
              <a:cxnLst/>
              <a:rect l="l" t="t" r="r" b="b"/>
              <a:pathLst>
                <a:path w="18281650" h="10287000">
                  <a:moveTo>
                    <a:pt x="1828110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8281109" y="0"/>
                  </a:lnTo>
                  <a:lnTo>
                    <a:pt x="18281109" y="10286999"/>
                  </a:lnTo>
                  <a:close/>
                </a:path>
              </a:pathLst>
            </a:custGeom>
            <a:solidFill>
              <a:srgbClr val="000000">
                <a:alpha val="4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684122" y="4389513"/>
              <a:ext cx="1783714" cy="1160780"/>
            </a:xfrm>
            <a:custGeom>
              <a:avLst/>
              <a:gdLst/>
              <a:ahLst/>
              <a:cxnLst/>
              <a:rect l="l" t="t" r="r" b="b"/>
              <a:pathLst>
                <a:path w="1783715" h="1160779">
                  <a:moveTo>
                    <a:pt x="927544" y="525056"/>
                  </a:moveTo>
                  <a:lnTo>
                    <a:pt x="913320" y="478790"/>
                  </a:lnTo>
                  <a:lnTo>
                    <a:pt x="879538" y="449897"/>
                  </a:lnTo>
                  <a:lnTo>
                    <a:pt x="850988" y="442379"/>
                  </a:lnTo>
                  <a:lnTo>
                    <a:pt x="850988" y="415759"/>
                  </a:lnTo>
                  <a:lnTo>
                    <a:pt x="849134" y="406590"/>
                  </a:lnTo>
                  <a:lnTo>
                    <a:pt x="844092" y="399097"/>
                  </a:lnTo>
                  <a:lnTo>
                    <a:pt x="836612" y="394055"/>
                  </a:lnTo>
                  <a:lnTo>
                    <a:pt x="827443" y="392214"/>
                  </a:lnTo>
                  <a:lnTo>
                    <a:pt x="818273" y="394055"/>
                  </a:lnTo>
                  <a:lnTo>
                    <a:pt x="810780" y="399097"/>
                  </a:lnTo>
                  <a:lnTo>
                    <a:pt x="805738" y="406590"/>
                  </a:lnTo>
                  <a:lnTo>
                    <a:pt x="803897" y="415759"/>
                  </a:lnTo>
                  <a:lnTo>
                    <a:pt x="803897" y="442379"/>
                  </a:lnTo>
                  <a:lnTo>
                    <a:pt x="789089" y="444881"/>
                  </a:lnTo>
                  <a:lnTo>
                    <a:pt x="751725" y="466458"/>
                  </a:lnTo>
                  <a:lnTo>
                    <a:pt x="728992" y="508381"/>
                  </a:lnTo>
                  <a:lnTo>
                    <a:pt x="727290" y="525005"/>
                  </a:lnTo>
                  <a:lnTo>
                    <a:pt x="728878" y="541096"/>
                  </a:lnTo>
                  <a:lnTo>
                    <a:pt x="750201" y="582041"/>
                  </a:lnTo>
                  <a:lnTo>
                    <a:pt x="793635" y="606298"/>
                  </a:lnTo>
                  <a:lnTo>
                    <a:pt x="810310" y="607987"/>
                  </a:lnTo>
                  <a:lnTo>
                    <a:pt x="844613" y="607987"/>
                  </a:lnTo>
                  <a:lnTo>
                    <a:pt x="851827" y="608723"/>
                  </a:lnTo>
                  <a:lnTo>
                    <a:pt x="879767" y="636676"/>
                  </a:lnTo>
                  <a:lnTo>
                    <a:pt x="880503" y="643890"/>
                  </a:lnTo>
                  <a:lnTo>
                    <a:pt x="879767" y="651116"/>
                  </a:lnTo>
                  <a:lnTo>
                    <a:pt x="851763" y="679094"/>
                  </a:lnTo>
                  <a:lnTo>
                    <a:pt x="844562" y="679831"/>
                  </a:lnTo>
                  <a:lnTo>
                    <a:pt x="810272" y="679831"/>
                  </a:lnTo>
                  <a:lnTo>
                    <a:pt x="776935" y="657237"/>
                  </a:lnTo>
                  <a:lnTo>
                    <a:pt x="774382" y="643928"/>
                  </a:lnTo>
                  <a:lnTo>
                    <a:pt x="772528" y="634784"/>
                  </a:lnTo>
                  <a:lnTo>
                    <a:pt x="767486" y="627291"/>
                  </a:lnTo>
                  <a:lnTo>
                    <a:pt x="760006" y="622236"/>
                  </a:lnTo>
                  <a:lnTo>
                    <a:pt x="750836" y="620382"/>
                  </a:lnTo>
                  <a:lnTo>
                    <a:pt x="741654" y="622236"/>
                  </a:lnTo>
                  <a:lnTo>
                    <a:pt x="734174" y="627278"/>
                  </a:lnTo>
                  <a:lnTo>
                    <a:pt x="729132" y="634758"/>
                  </a:lnTo>
                  <a:lnTo>
                    <a:pt x="727290" y="643928"/>
                  </a:lnTo>
                  <a:lnTo>
                    <a:pt x="728878" y="660019"/>
                  </a:lnTo>
                  <a:lnTo>
                    <a:pt x="750201" y="700963"/>
                  </a:lnTo>
                  <a:lnTo>
                    <a:pt x="789089" y="724103"/>
                  </a:lnTo>
                  <a:lnTo>
                    <a:pt x="803897" y="726605"/>
                  </a:lnTo>
                  <a:lnTo>
                    <a:pt x="803897" y="753224"/>
                  </a:lnTo>
                  <a:lnTo>
                    <a:pt x="805738" y="762381"/>
                  </a:lnTo>
                  <a:lnTo>
                    <a:pt x="810780" y="769861"/>
                  </a:lnTo>
                  <a:lnTo>
                    <a:pt x="818273" y="774915"/>
                  </a:lnTo>
                  <a:lnTo>
                    <a:pt x="827443" y="776770"/>
                  </a:lnTo>
                  <a:lnTo>
                    <a:pt x="836612" y="774915"/>
                  </a:lnTo>
                  <a:lnTo>
                    <a:pt x="844092" y="769874"/>
                  </a:lnTo>
                  <a:lnTo>
                    <a:pt x="849134" y="762393"/>
                  </a:lnTo>
                  <a:lnTo>
                    <a:pt x="850988" y="753224"/>
                  </a:lnTo>
                  <a:lnTo>
                    <a:pt x="850988" y="726605"/>
                  </a:lnTo>
                  <a:lnTo>
                    <a:pt x="865784" y="724103"/>
                  </a:lnTo>
                  <a:lnTo>
                    <a:pt x="879602" y="719099"/>
                  </a:lnTo>
                  <a:lnTo>
                    <a:pt x="892162" y="711847"/>
                  </a:lnTo>
                  <a:lnTo>
                    <a:pt x="903198" y="702564"/>
                  </a:lnTo>
                  <a:lnTo>
                    <a:pt x="913345" y="690194"/>
                  </a:lnTo>
                  <a:lnTo>
                    <a:pt x="921004" y="676109"/>
                  </a:lnTo>
                  <a:lnTo>
                    <a:pt x="925855" y="660577"/>
                  </a:lnTo>
                  <a:lnTo>
                    <a:pt x="927544" y="643928"/>
                  </a:lnTo>
                  <a:lnTo>
                    <a:pt x="925855" y="627278"/>
                  </a:lnTo>
                  <a:lnTo>
                    <a:pt x="903109" y="585292"/>
                  </a:lnTo>
                  <a:lnTo>
                    <a:pt x="861212" y="562635"/>
                  </a:lnTo>
                  <a:lnTo>
                    <a:pt x="844562" y="560946"/>
                  </a:lnTo>
                  <a:lnTo>
                    <a:pt x="810272" y="560946"/>
                  </a:lnTo>
                  <a:lnTo>
                    <a:pt x="803071" y="560209"/>
                  </a:lnTo>
                  <a:lnTo>
                    <a:pt x="775042" y="531926"/>
                  </a:lnTo>
                  <a:lnTo>
                    <a:pt x="774382" y="525056"/>
                  </a:lnTo>
                  <a:lnTo>
                    <a:pt x="775106" y="517829"/>
                  </a:lnTo>
                  <a:lnTo>
                    <a:pt x="777189" y="511098"/>
                  </a:lnTo>
                  <a:lnTo>
                    <a:pt x="780491" y="505015"/>
                  </a:lnTo>
                  <a:lnTo>
                    <a:pt x="784860" y="499719"/>
                  </a:lnTo>
                  <a:lnTo>
                    <a:pt x="790257" y="495325"/>
                  </a:lnTo>
                  <a:lnTo>
                    <a:pt x="796353" y="491998"/>
                  </a:lnTo>
                  <a:lnTo>
                    <a:pt x="803071" y="489889"/>
                  </a:lnTo>
                  <a:lnTo>
                    <a:pt x="810272" y="489153"/>
                  </a:lnTo>
                  <a:lnTo>
                    <a:pt x="844562" y="489153"/>
                  </a:lnTo>
                  <a:lnTo>
                    <a:pt x="877620" y="511111"/>
                  </a:lnTo>
                  <a:lnTo>
                    <a:pt x="880465" y="525056"/>
                  </a:lnTo>
                  <a:lnTo>
                    <a:pt x="882307" y="534200"/>
                  </a:lnTo>
                  <a:lnTo>
                    <a:pt x="887349" y="541693"/>
                  </a:lnTo>
                  <a:lnTo>
                    <a:pt x="894829" y="546735"/>
                  </a:lnTo>
                  <a:lnTo>
                    <a:pt x="903998" y="548589"/>
                  </a:lnTo>
                  <a:lnTo>
                    <a:pt x="913180" y="546747"/>
                  </a:lnTo>
                  <a:lnTo>
                    <a:pt x="920661" y="541705"/>
                  </a:lnTo>
                  <a:lnTo>
                    <a:pt x="925703" y="534225"/>
                  </a:lnTo>
                  <a:lnTo>
                    <a:pt x="927544" y="525056"/>
                  </a:lnTo>
                  <a:close/>
                </a:path>
                <a:path w="1783715" h="1160779">
                  <a:moveTo>
                    <a:pt x="1125982" y="584492"/>
                  </a:moveTo>
                  <a:lnTo>
                    <a:pt x="1122070" y="536054"/>
                  </a:lnTo>
                  <a:lnTo>
                    <a:pt x="1110754" y="490118"/>
                  </a:lnTo>
                  <a:lnTo>
                    <a:pt x="1092644" y="447281"/>
                  </a:lnTo>
                  <a:lnTo>
                    <a:pt x="1072603" y="415010"/>
                  </a:lnTo>
                  <a:lnTo>
                    <a:pt x="1072603" y="584492"/>
                  </a:lnTo>
                  <a:lnTo>
                    <a:pt x="1067625" y="633895"/>
                  </a:lnTo>
                  <a:lnTo>
                    <a:pt x="1053325" y="679919"/>
                  </a:lnTo>
                  <a:lnTo>
                    <a:pt x="1030732" y="721575"/>
                  </a:lnTo>
                  <a:lnTo>
                    <a:pt x="1000810" y="757859"/>
                  </a:lnTo>
                  <a:lnTo>
                    <a:pt x="964552" y="787781"/>
                  </a:lnTo>
                  <a:lnTo>
                    <a:pt x="922896" y="810374"/>
                  </a:lnTo>
                  <a:lnTo>
                    <a:pt x="876871" y="824674"/>
                  </a:lnTo>
                  <a:lnTo>
                    <a:pt x="827443" y="829652"/>
                  </a:lnTo>
                  <a:lnTo>
                    <a:pt x="778027" y="824674"/>
                  </a:lnTo>
                  <a:lnTo>
                    <a:pt x="732002" y="810374"/>
                  </a:lnTo>
                  <a:lnTo>
                    <a:pt x="690359" y="787781"/>
                  </a:lnTo>
                  <a:lnTo>
                    <a:pt x="654062" y="757859"/>
                  </a:lnTo>
                  <a:lnTo>
                    <a:pt x="624128" y="721575"/>
                  </a:lnTo>
                  <a:lnTo>
                    <a:pt x="601535" y="679919"/>
                  </a:lnTo>
                  <a:lnTo>
                    <a:pt x="587248" y="633895"/>
                  </a:lnTo>
                  <a:lnTo>
                    <a:pt x="587159" y="632917"/>
                  </a:lnTo>
                  <a:lnTo>
                    <a:pt x="582269" y="584492"/>
                  </a:lnTo>
                  <a:lnTo>
                    <a:pt x="587235" y="535089"/>
                  </a:lnTo>
                  <a:lnTo>
                    <a:pt x="601522" y="489064"/>
                  </a:lnTo>
                  <a:lnTo>
                    <a:pt x="624230" y="447281"/>
                  </a:lnTo>
                  <a:lnTo>
                    <a:pt x="654062" y="411124"/>
                  </a:lnTo>
                  <a:lnTo>
                    <a:pt x="690359" y="381177"/>
                  </a:lnTo>
                  <a:lnTo>
                    <a:pt x="732002" y="358584"/>
                  </a:lnTo>
                  <a:lnTo>
                    <a:pt x="778027" y="344309"/>
                  </a:lnTo>
                  <a:lnTo>
                    <a:pt x="827443" y="339331"/>
                  </a:lnTo>
                  <a:lnTo>
                    <a:pt x="876782" y="344309"/>
                  </a:lnTo>
                  <a:lnTo>
                    <a:pt x="922820" y="358584"/>
                  </a:lnTo>
                  <a:lnTo>
                    <a:pt x="964488" y="381177"/>
                  </a:lnTo>
                  <a:lnTo>
                    <a:pt x="1000810" y="411124"/>
                  </a:lnTo>
                  <a:lnTo>
                    <a:pt x="1030643" y="447281"/>
                  </a:lnTo>
                  <a:lnTo>
                    <a:pt x="1053350" y="489064"/>
                  </a:lnTo>
                  <a:lnTo>
                    <a:pt x="1067625" y="535089"/>
                  </a:lnTo>
                  <a:lnTo>
                    <a:pt x="1072603" y="584492"/>
                  </a:lnTo>
                  <a:lnTo>
                    <a:pt x="1072603" y="415010"/>
                  </a:lnTo>
                  <a:lnTo>
                    <a:pt x="1068362" y="408165"/>
                  </a:lnTo>
                  <a:lnTo>
                    <a:pt x="1038542" y="373392"/>
                  </a:lnTo>
                  <a:lnTo>
                    <a:pt x="1003757" y="343547"/>
                  </a:lnTo>
                  <a:lnTo>
                    <a:pt x="996962" y="339331"/>
                  </a:lnTo>
                  <a:lnTo>
                    <a:pt x="964653" y="319265"/>
                  </a:lnTo>
                  <a:lnTo>
                    <a:pt x="921816" y="301167"/>
                  </a:lnTo>
                  <a:lnTo>
                    <a:pt x="875868" y="289852"/>
                  </a:lnTo>
                  <a:lnTo>
                    <a:pt x="827443" y="285953"/>
                  </a:lnTo>
                  <a:lnTo>
                    <a:pt x="779068" y="289852"/>
                  </a:lnTo>
                  <a:lnTo>
                    <a:pt x="733120" y="301167"/>
                  </a:lnTo>
                  <a:lnTo>
                    <a:pt x="690283" y="319265"/>
                  </a:lnTo>
                  <a:lnTo>
                    <a:pt x="651141" y="343547"/>
                  </a:lnTo>
                  <a:lnTo>
                    <a:pt x="616343" y="373392"/>
                  </a:lnTo>
                  <a:lnTo>
                    <a:pt x="586511" y="408165"/>
                  </a:lnTo>
                  <a:lnTo>
                    <a:pt x="562241" y="447281"/>
                  </a:lnTo>
                  <a:lnTo>
                    <a:pt x="544131" y="490118"/>
                  </a:lnTo>
                  <a:lnTo>
                    <a:pt x="532815" y="536054"/>
                  </a:lnTo>
                  <a:lnTo>
                    <a:pt x="528904" y="584492"/>
                  </a:lnTo>
                  <a:lnTo>
                    <a:pt x="532815" y="632917"/>
                  </a:lnTo>
                  <a:lnTo>
                    <a:pt x="544131" y="678865"/>
                  </a:lnTo>
                  <a:lnTo>
                    <a:pt x="562178" y="721575"/>
                  </a:lnTo>
                  <a:lnTo>
                    <a:pt x="586511" y="760806"/>
                  </a:lnTo>
                  <a:lnTo>
                    <a:pt x="616343" y="795591"/>
                  </a:lnTo>
                  <a:lnTo>
                    <a:pt x="651103" y="825411"/>
                  </a:lnTo>
                  <a:lnTo>
                    <a:pt x="690206" y="849693"/>
                  </a:lnTo>
                  <a:lnTo>
                    <a:pt x="733044" y="867803"/>
                  </a:lnTo>
                  <a:lnTo>
                    <a:pt x="778992" y="879119"/>
                  </a:lnTo>
                  <a:lnTo>
                    <a:pt x="827443" y="883031"/>
                  </a:lnTo>
                  <a:lnTo>
                    <a:pt x="875868" y="879119"/>
                  </a:lnTo>
                  <a:lnTo>
                    <a:pt x="921816" y="867803"/>
                  </a:lnTo>
                  <a:lnTo>
                    <a:pt x="964653" y="849693"/>
                  </a:lnTo>
                  <a:lnTo>
                    <a:pt x="1003757" y="825411"/>
                  </a:lnTo>
                  <a:lnTo>
                    <a:pt x="1038542" y="795591"/>
                  </a:lnTo>
                  <a:lnTo>
                    <a:pt x="1068387" y="760806"/>
                  </a:lnTo>
                  <a:lnTo>
                    <a:pt x="1092720" y="721575"/>
                  </a:lnTo>
                  <a:lnTo>
                    <a:pt x="1110767" y="678865"/>
                  </a:lnTo>
                  <a:lnTo>
                    <a:pt x="1122070" y="632917"/>
                  </a:lnTo>
                  <a:lnTo>
                    <a:pt x="1125982" y="584492"/>
                  </a:lnTo>
                  <a:close/>
                </a:path>
                <a:path w="1783715" h="1160779">
                  <a:moveTo>
                    <a:pt x="1783143" y="815517"/>
                  </a:moveTo>
                  <a:lnTo>
                    <a:pt x="1783130" y="804951"/>
                  </a:lnTo>
                  <a:lnTo>
                    <a:pt x="1782978" y="804240"/>
                  </a:lnTo>
                  <a:lnTo>
                    <a:pt x="1725650" y="526757"/>
                  </a:lnTo>
                  <a:lnTo>
                    <a:pt x="1725650" y="789609"/>
                  </a:lnTo>
                  <a:lnTo>
                    <a:pt x="1654886" y="804240"/>
                  </a:lnTo>
                  <a:lnTo>
                    <a:pt x="1654886" y="447014"/>
                  </a:lnTo>
                  <a:lnTo>
                    <a:pt x="1725650" y="789609"/>
                  </a:lnTo>
                  <a:lnTo>
                    <a:pt x="1725650" y="526757"/>
                  </a:lnTo>
                  <a:lnTo>
                    <a:pt x="1709178" y="447014"/>
                  </a:lnTo>
                  <a:lnTo>
                    <a:pt x="1660372" y="210807"/>
                  </a:lnTo>
                  <a:lnTo>
                    <a:pt x="1654886" y="184238"/>
                  </a:lnTo>
                  <a:lnTo>
                    <a:pt x="1654886" y="180314"/>
                  </a:lnTo>
                  <a:lnTo>
                    <a:pt x="1654073" y="176695"/>
                  </a:lnTo>
                  <a:lnTo>
                    <a:pt x="1652651" y="173443"/>
                  </a:lnTo>
                  <a:lnTo>
                    <a:pt x="1628673" y="57505"/>
                  </a:lnTo>
                  <a:lnTo>
                    <a:pt x="1621078" y="20764"/>
                  </a:lnTo>
                  <a:lnTo>
                    <a:pt x="1616964" y="11036"/>
                  </a:lnTo>
                  <a:lnTo>
                    <a:pt x="1609686" y="3886"/>
                  </a:lnTo>
                  <a:lnTo>
                    <a:pt x="1601508" y="520"/>
                  </a:lnTo>
                  <a:lnTo>
                    <a:pt x="1601508" y="210807"/>
                  </a:lnTo>
                  <a:lnTo>
                    <a:pt x="1601508" y="958215"/>
                  </a:lnTo>
                  <a:lnTo>
                    <a:pt x="651573" y="958215"/>
                  </a:lnTo>
                  <a:lnTo>
                    <a:pt x="651573" y="1011542"/>
                  </a:lnTo>
                  <a:lnTo>
                    <a:pt x="209359" y="1102906"/>
                  </a:lnTo>
                  <a:lnTo>
                    <a:pt x="190500" y="1011542"/>
                  </a:lnTo>
                  <a:lnTo>
                    <a:pt x="651573" y="1011542"/>
                  </a:lnTo>
                  <a:lnTo>
                    <a:pt x="651573" y="958215"/>
                  </a:lnTo>
                  <a:lnTo>
                    <a:pt x="53378" y="958215"/>
                  </a:lnTo>
                  <a:lnTo>
                    <a:pt x="53378" y="210807"/>
                  </a:lnTo>
                  <a:lnTo>
                    <a:pt x="1601508" y="210807"/>
                  </a:lnTo>
                  <a:lnTo>
                    <a:pt x="1601508" y="520"/>
                  </a:lnTo>
                  <a:lnTo>
                    <a:pt x="1600276" y="0"/>
                  </a:lnTo>
                  <a:lnTo>
                    <a:pt x="1595043" y="0"/>
                  </a:lnTo>
                  <a:lnTo>
                    <a:pt x="1595043" y="157441"/>
                  </a:lnTo>
                  <a:lnTo>
                    <a:pt x="1090714" y="157441"/>
                  </a:lnTo>
                  <a:lnTo>
                    <a:pt x="1574393" y="57505"/>
                  </a:lnTo>
                  <a:lnTo>
                    <a:pt x="1595043" y="157441"/>
                  </a:lnTo>
                  <a:lnTo>
                    <a:pt x="1595043" y="0"/>
                  </a:lnTo>
                  <a:lnTo>
                    <a:pt x="1589862" y="0"/>
                  </a:lnTo>
                  <a:lnTo>
                    <a:pt x="827925" y="157441"/>
                  </a:lnTo>
                  <a:lnTo>
                    <a:pt x="26670" y="157441"/>
                  </a:lnTo>
                  <a:lnTo>
                    <a:pt x="16294" y="159537"/>
                  </a:lnTo>
                  <a:lnTo>
                    <a:pt x="7810" y="165252"/>
                  </a:lnTo>
                  <a:lnTo>
                    <a:pt x="2095" y="173723"/>
                  </a:lnTo>
                  <a:lnTo>
                    <a:pt x="0" y="184099"/>
                  </a:lnTo>
                  <a:lnTo>
                    <a:pt x="0" y="984872"/>
                  </a:lnTo>
                  <a:lnTo>
                    <a:pt x="2095" y="995248"/>
                  </a:lnTo>
                  <a:lnTo>
                    <a:pt x="7810" y="1003731"/>
                  </a:lnTo>
                  <a:lnTo>
                    <a:pt x="16294" y="1009446"/>
                  </a:lnTo>
                  <a:lnTo>
                    <a:pt x="26670" y="1011542"/>
                  </a:lnTo>
                  <a:lnTo>
                    <a:pt x="136144" y="1011542"/>
                  </a:lnTo>
                  <a:lnTo>
                    <a:pt x="162623" y="1139659"/>
                  </a:lnTo>
                  <a:lnTo>
                    <a:pt x="166751" y="1149388"/>
                  </a:lnTo>
                  <a:lnTo>
                    <a:pt x="174015" y="1156525"/>
                  </a:lnTo>
                  <a:lnTo>
                    <a:pt x="183362" y="1160386"/>
                  </a:lnTo>
                  <a:lnTo>
                    <a:pt x="193967" y="1160386"/>
                  </a:lnTo>
                  <a:lnTo>
                    <a:pt x="472135" y="1102906"/>
                  </a:lnTo>
                  <a:lnTo>
                    <a:pt x="914298" y="1011542"/>
                  </a:lnTo>
                  <a:lnTo>
                    <a:pt x="1628165" y="1011542"/>
                  </a:lnTo>
                  <a:lnTo>
                    <a:pt x="1638541" y="1009446"/>
                  </a:lnTo>
                  <a:lnTo>
                    <a:pt x="1647024" y="1003731"/>
                  </a:lnTo>
                  <a:lnTo>
                    <a:pt x="1652739" y="995248"/>
                  </a:lnTo>
                  <a:lnTo>
                    <a:pt x="1654835" y="984872"/>
                  </a:lnTo>
                  <a:lnTo>
                    <a:pt x="1654835" y="958215"/>
                  </a:lnTo>
                  <a:lnTo>
                    <a:pt x="1654835" y="858545"/>
                  </a:lnTo>
                  <a:lnTo>
                    <a:pt x="1762340" y="836345"/>
                  </a:lnTo>
                  <a:lnTo>
                    <a:pt x="1772081" y="832218"/>
                  </a:lnTo>
                  <a:lnTo>
                    <a:pt x="1779244" y="824941"/>
                  </a:lnTo>
                  <a:lnTo>
                    <a:pt x="1783143" y="815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21292" y="4676839"/>
              <a:ext cx="179971" cy="17997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1292" y="5091184"/>
              <a:ext cx="179971" cy="17997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21830" y="4676839"/>
              <a:ext cx="179971" cy="17997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21830" y="5091228"/>
              <a:ext cx="179971" cy="17997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379929" y="3868876"/>
              <a:ext cx="7606030" cy="1684020"/>
            </a:xfrm>
            <a:custGeom>
              <a:avLst/>
              <a:gdLst/>
              <a:ahLst/>
              <a:cxnLst/>
              <a:rect l="l" t="t" r="r" b="b"/>
              <a:pathLst>
                <a:path w="7606030" h="1684020">
                  <a:moveTo>
                    <a:pt x="746226" y="1124546"/>
                  </a:moveTo>
                  <a:lnTo>
                    <a:pt x="724573" y="1102880"/>
                  </a:lnTo>
                  <a:lnTo>
                    <a:pt x="207022" y="1102880"/>
                  </a:lnTo>
                  <a:lnTo>
                    <a:pt x="185356" y="1124546"/>
                  </a:lnTo>
                  <a:lnTo>
                    <a:pt x="185356" y="1226566"/>
                  </a:lnTo>
                  <a:lnTo>
                    <a:pt x="368503" y="1226566"/>
                  </a:lnTo>
                  <a:lnTo>
                    <a:pt x="371690" y="1227201"/>
                  </a:lnTo>
                  <a:lnTo>
                    <a:pt x="390169" y="1248232"/>
                  </a:lnTo>
                  <a:lnTo>
                    <a:pt x="390169" y="1254848"/>
                  </a:lnTo>
                  <a:lnTo>
                    <a:pt x="368503" y="1276515"/>
                  </a:lnTo>
                  <a:lnTo>
                    <a:pt x="185356" y="1276515"/>
                  </a:lnTo>
                  <a:lnTo>
                    <a:pt x="185356" y="1339062"/>
                  </a:lnTo>
                  <a:lnTo>
                    <a:pt x="368503" y="1339062"/>
                  </a:lnTo>
                  <a:lnTo>
                    <a:pt x="371690" y="1339697"/>
                  </a:lnTo>
                  <a:lnTo>
                    <a:pt x="390169" y="1360728"/>
                  </a:lnTo>
                  <a:lnTo>
                    <a:pt x="390169" y="1367345"/>
                  </a:lnTo>
                  <a:lnTo>
                    <a:pt x="368503" y="1389011"/>
                  </a:lnTo>
                  <a:lnTo>
                    <a:pt x="185356" y="1389011"/>
                  </a:lnTo>
                  <a:lnTo>
                    <a:pt x="185356" y="1491030"/>
                  </a:lnTo>
                  <a:lnTo>
                    <a:pt x="207022" y="1512697"/>
                  </a:lnTo>
                  <a:lnTo>
                    <a:pt x="210337" y="1512697"/>
                  </a:lnTo>
                  <a:lnTo>
                    <a:pt x="724573" y="1512697"/>
                  </a:lnTo>
                  <a:lnTo>
                    <a:pt x="746226" y="1491030"/>
                  </a:lnTo>
                  <a:lnTo>
                    <a:pt x="746226" y="1389011"/>
                  </a:lnTo>
                  <a:lnTo>
                    <a:pt x="564286" y="1389011"/>
                  </a:lnTo>
                  <a:lnTo>
                    <a:pt x="561098" y="1388376"/>
                  </a:lnTo>
                  <a:lnTo>
                    <a:pt x="542620" y="1367345"/>
                  </a:lnTo>
                  <a:lnTo>
                    <a:pt x="542620" y="1360728"/>
                  </a:lnTo>
                  <a:lnTo>
                    <a:pt x="564286" y="1339062"/>
                  </a:lnTo>
                  <a:lnTo>
                    <a:pt x="746226" y="1339062"/>
                  </a:lnTo>
                  <a:lnTo>
                    <a:pt x="746226" y="1276515"/>
                  </a:lnTo>
                  <a:lnTo>
                    <a:pt x="564286" y="1276515"/>
                  </a:lnTo>
                  <a:lnTo>
                    <a:pt x="561098" y="1275880"/>
                  </a:lnTo>
                  <a:lnTo>
                    <a:pt x="542620" y="1254848"/>
                  </a:lnTo>
                  <a:lnTo>
                    <a:pt x="542620" y="1248232"/>
                  </a:lnTo>
                  <a:lnTo>
                    <a:pt x="564286" y="1226566"/>
                  </a:lnTo>
                  <a:lnTo>
                    <a:pt x="746226" y="1226566"/>
                  </a:lnTo>
                  <a:lnTo>
                    <a:pt x="746226" y="1124546"/>
                  </a:lnTo>
                  <a:close/>
                </a:path>
                <a:path w="7606030" h="1684020">
                  <a:moveTo>
                    <a:pt x="1226185" y="1381709"/>
                  </a:moveTo>
                  <a:lnTo>
                    <a:pt x="1204518" y="1360043"/>
                  </a:lnTo>
                  <a:lnTo>
                    <a:pt x="874191" y="1360043"/>
                  </a:lnTo>
                  <a:lnTo>
                    <a:pt x="852538" y="1381709"/>
                  </a:lnTo>
                  <a:lnTo>
                    <a:pt x="852538" y="1388325"/>
                  </a:lnTo>
                  <a:lnTo>
                    <a:pt x="874191" y="1409992"/>
                  </a:lnTo>
                  <a:lnTo>
                    <a:pt x="877506" y="1409992"/>
                  </a:lnTo>
                  <a:lnTo>
                    <a:pt x="1204518" y="1409992"/>
                  </a:lnTo>
                  <a:lnTo>
                    <a:pt x="1226185" y="1388325"/>
                  </a:lnTo>
                  <a:lnTo>
                    <a:pt x="1226185" y="1381709"/>
                  </a:lnTo>
                  <a:close/>
                </a:path>
                <a:path w="7606030" h="1684020">
                  <a:moveTo>
                    <a:pt x="1547482" y="1263218"/>
                  </a:moveTo>
                  <a:lnTo>
                    <a:pt x="1525816" y="1241552"/>
                  </a:lnTo>
                  <a:lnTo>
                    <a:pt x="874191" y="1241552"/>
                  </a:lnTo>
                  <a:lnTo>
                    <a:pt x="852538" y="1263218"/>
                  </a:lnTo>
                  <a:lnTo>
                    <a:pt x="852538" y="1269834"/>
                  </a:lnTo>
                  <a:lnTo>
                    <a:pt x="874191" y="1291501"/>
                  </a:lnTo>
                  <a:lnTo>
                    <a:pt x="877506" y="1291501"/>
                  </a:lnTo>
                  <a:lnTo>
                    <a:pt x="1525816" y="1291501"/>
                  </a:lnTo>
                  <a:lnTo>
                    <a:pt x="1547482" y="1269834"/>
                  </a:lnTo>
                  <a:lnTo>
                    <a:pt x="1547482" y="1263218"/>
                  </a:lnTo>
                  <a:close/>
                </a:path>
                <a:path w="7606030" h="1684020">
                  <a:moveTo>
                    <a:pt x="1735328" y="764197"/>
                  </a:moveTo>
                  <a:lnTo>
                    <a:pt x="1735226" y="684618"/>
                  </a:lnTo>
                  <a:lnTo>
                    <a:pt x="1734642" y="678446"/>
                  </a:lnTo>
                  <a:lnTo>
                    <a:pt x="1734566" y="678078"/>
                  </a:lnTo>
                  <a:lnTo>
                    <a:pt x="1731822" y="664032"/>
                  </a:lnTo>
                  <a:lnTo>
                    <a:pt x="1731721" y="663714"/>
                  </a:lnTo>
                  <a:lnTo>
                    <a:pt x="1729727" y="657034"/>
                  </a:lnTo>
                  <a:lnTo>
                    <a:pt x="1729600" y="656742"/>
                  </a:lnTo>
                  <a:lnTo>
                    <a:pt x="1707984" y="619099"/>
                  </a:lnTo>
                  <a:lnTo>
                    <a:pt x="1685353" y="599592"/>
                  </a:lnTo>
                  <a:lnTo>
                    <a:pt x="1685353" y="688619"/>
                  </a:lnTo>
                  <a:lnTo>
                    <a:pt x="1685353" y="764197"/>
                  </a:lnTo>
                  <a:lnTo>
                    <a:pt x="1685353" y="976795"/>
                  </a:lnTo>
                  <a:lnTo>
                    <a:pt x="1685353" y="1576857"/>
                  </a:lnTo>
                  <a:lnTo>
                    <a:pt x="1684959" y="1580845"/>
                  </a:lnTo>
                  <a:lnTo>
                    <a:pt x="1664487" y="1619288"/>
                  </a:lnTo>
                  <a:lnTo>
                    <a:pt x="1632216" y="1634083"/>
                  </a:lnTo>
                  <a:lnTo>
                    <a:pt x="1632572" y="1634083"/>
                  </a:lnTo>
                  <a:lnTo>
                    <a:pt x="1628241" y="1634528"/>
                  </a:lnTo>
                  <a:lnTo>
                    <a:pt x="107403" y="1634528"/>
                  </a:lnTo>
                  <a:lnTo>
                    <a:pt x="71107" y="1619084"/>
                  </a:lnTo>
                  <a:lnTo>
                    <a:pt x="50876" y="1580845"/>
                  </a:lnTo>
                  <a:lnTo>
                    <a:pt x="50482" y="1576857"/>
                  </a:lnTo>
                  <a:lnTo>
                    <a:pt x="50482" y="976795"/>
                  </a:lnTo>
                  <a:lnTo>
                    <a:pt x="1685353" y="976795"/>
                  </a:lnTo>
                  <a:lnTo>
                    <a:pt x="1685353" y="764197"/>
                  </a:lnTo>
                  <a:lnTo>
                    <a:pt x="50482" y="764197"/>
                  </a:lnTo>
                  <a:lnTo>
                    <a:pt x="50482" y="688619"/>
                  </a:lnTo>
                  <a:lnTo>
                    <a:pt x="56718" y="665340"/>
                  </a:lnTo>
                  <a:lnTo>
                    <a:pt x="58508" y="661962"/>
                  </a:lnTo>
                  <a:lnTo>
                    <a:pt x="58623" y="661797"/>
                  </a:lnTo>
                  <a:lnTo>
                    <a:pt x="62941" y="655256"/>
                  </a:lnTo>
                  <a:lnTo>
                    <a:pt x="65455" y="652145"/>
                  </a:lnTo>
                  <a:lnTo>
                    <a:pt x="103771" y="631342"/>
                  </a:lnTo>
                  <a:lnTo>
                    <a:pt x="104089" y="631342"/>
                  </a:lnTo>
                  <a:lnTo>
                    <a:pt x="107759" y="630936"/>
                  </a:lnTo>
                  <a:lnTo>
                    <a:pt x="1627860" y="630936"/>
                  </a:lnTo>
                  <a:lnTo>
                    <a:pt x="1631861" y="631342"/>
                  </a:lnTo>
                  <a:lnTo>
                    <a:pt x="1670189" y="651941"/>
                  </a:lnTo>
                  <a:lnTo>
                    <a:pt x="1679194" y="665505"/>
                  </a:lnTo>
                  <a:lnTo>
                    <a:pt x="1682216" y="672820"/>
                  </a:lnTo>
                  <a:lnTo>
                    <a:pt x="1683385" y="676681"/>
                  </a:lnTo>
                  <a:lnTo>
                    <a:pt x="1684959" y="684618"/>
                  </a:lnTo>
                  <a:lnTo>
                    <a:pt x="1685061" y="685723"/>
                  </a:lnTo>
                  <a:lnTo>
                    <a:pt x="1685353" y="688619"/>
                  </a:lnTo>
                  <a:lnTo>
                    <a:pt x="1685353" y="599592"/>
                  </a:lnTo>
                  <a:lnTo>
                    <a:pt x="1679676" y="595782"/>
                  </a:lnTo>
                  <a:lnTo>
                    <a:pt x="1638388" y="581710"/>
                  </a:lnTo>
                  <a:lnTo>
                    <a:pt x="1631022" y="580974"/>
                  </a:lnTo>
                  <a:lnTo>
                    <a:pt x="104228" y="580974"/>
                  </a:lnTo>
                  <a:lnTo>
                    <a:pt x="61976" y="592340"/>
                  </a:lnTo>
                  <a:lnTo>
                    <a:pt x="27406" y="618934"/>
                  </a:lnTo>
                  <a:lnTo>
                    <a:pt x="22656" y="624763"/>
                  </a:lnTo>
                  <a:lnTo>
                    <a:pt x="14643" y="636765"/>
                  </a:lnTo>
                  <a:lnTo>
                    <a:pt x="14528" y="636993"/>
                  </a:lnTo>
                  <a:lnTo>
                    <a:pt x="11214" y="643204"/>
                  </a:lnTo>
                  <a:lnTo>
                    <a:pt x="11112" y="643458"/>
                  </a:lnTo>
                  <a:lnTo>
                    <a:pt x="11023" y="643648"/>
                  </a:lnTo>
                  <a:lnTo>
                    <a:pt x="10934" y="643864"/>
                  </a:lnTo>
                  <a:lnTo>
                    <a:pt x="5613" y="656742"/>
                  </a:lnTo>
                  <a:lnTo>
                    <a:pt x="0" y="684618"/>
                  </a:lnTo>
                  <a:lnTo>
                    <a:pt x="50" y="1580845"/>
                  </a:lnTo>
                  <a:lnTo>
                    <a:pt x="11404" y="1622082"/>
                  </a:lnTo>
                  <a:lnTo>
                    <a:pt x="37960" y="1656511"/>
                  </a:lnTo>
                  <a:lnTo>
                    <a:pt x="75539" y="1678190"/>
                  </a:lnTo>
                  <a:lnTo>
                    <a:pt x="104127" y="1683918"/>
                  </a:lnTo>
                  <a:lnTo>
                    <a:pt x="1631137" y="1683918"/>
                  </a:lnTo>
                  <a:lnTo>
                    <a:pt x="1673250" y="1672564"/>
                  </a:lnTo>
                  <a:lnTo>
                    <a:pt x="1707832" y="1645970"/>
                  </a:lnTo>
                  <a:lnTo>
                    <a:pt x="1729625" y="1608162"/>
                  </a:lnTo>
                  <a:lnTo>
                    <a:pt x="1735328" y="976795"/>
                  </a:lnTo>
                  <a:lnTo>
                    <a:pt x="1735328" y="764197"/>
                  </a:lnTo>
                  <a:close/>
                </a:path>
                <a:path w="7606030" h="1684020">
                  <a:moveTo>
                    <a:pt x="6329451" y="543217"/>
                  </a:moveTo>
                  <a:lnTo>
                    <a:pt x="6323038" y="511530"/>
                  </a:lnTo>
                  <a:lnTo>
                    <a:pt x="6305562" y="485635"/>
                  </a:lnTo>
                  <a:lnTo>
                    <a:pt x="6279654" y="468147"/>
                  </a:lnTo>
                  <a:lnTo>
                    <a:pt x="6247968" y="461733"/>
                  </a:lnTo>
                  <a:lnTo>
                    <a:pt x="6247968" y="407416"/>
                  </a:lnTo>
                  <a:lnTo>
                    <a:pt x="6193650" y="407416"/>
                  </a:lnTo>
                  <a:lnTo>
                    <a:pt x="6193650" y="461733"/>
                  </a:lnTo>
                  <a:lnTo>
                    <a:pt x="6161964" y="468147"/>
                  </a:lnTo>
                  <a:lnTo>
                    <a:pt x="6136056" y="485635"/>
                  </a:lnTo>
                  <a:lnTo>
                    <a:pt x="6118580" y="511530"/>
                  </a:lnTo>
                  <a:lnTo>
                    <a:pt x="6112167" y="543217"/>
                  </a:lnTo>
                  <a:lnTo>
                    <a:pt x="6118580" y="574903"/>
                  </a:lnTo>
                  <a:lnTo>
                    <a:pt x="6136056" y="600811"/>
                  </a:lnTo>
                  <a:lnTo>
                    <a:pt x="6161964" y="618286"/>
                  </a:lnTo>
                  <a:lnTo>
                    <a:pt x="6193650" y="624700"/>
                  </a:lnTo>
                  <a:lnTo>
                    <a:pt x="6247968" y="624700"/>
                  </a:lnTo>
                  <a:lnTo>
                    <a:pt x="6258534" y="626846"/>
                  </a:lnTo>
                  <a:lnTo>
                    <a:pt x="6267170" y="632675"/>
                  </a:lnTo>
                  <a:lnTo>
                    <a:pt x="6273000" y="641299"/>
                  </a:lnTo>
                  <a:lnTo>
                    <a:pt x="6275133" y="651865"/>
                  </a:lnTo>
                  <a:lnTo>
                    <a:pt x="6273000" y="662419"/>
                  </a:lnTo>
                  <a:lnTo>
                    <a:pt x="6267170" y="671055"/>
                  </a:lnTo>
                  <a:lnTo>
                    <a:pt x="6258534" y="676884"/>
                  </a:lnTo>
                  <a:lnTo>
                    <a:pt x="6247968" y="679018"/>
                  </a:lnTo>
                  <a:lnTo>
                    <a:pt x="6193650" y="679018"/>
                  </a:lnTo>
                  <a:lnTo>
                    <a:pt x="6183096" y="676884"/>
                  </a:lnTo>
                  <a:lnTo>
                    <a:pt x="6174460" y="671055"/>
                  </a:lnTo>
                  <a:lnTo>
                    <a:pt x="6168631" y="662419"/>
                  </a:lnTo>
                  <a:lnTo>
                    <a:pt x="6166485" y="651865"/>
                  </a:lnTo>
                  <a:lnTo>
                    <a:pt x="6112167" y="651865"/>
                  </a:lnTo>
                  <a:lnTo>
                    <a:pt x="6118580" y="683552"/>
                  </a:lnTo>
                  <a:lnTo>
                    <a:pt x="6136056" y="709447"/>
                  </a:lnTo>
                  <a:lnTo>
                    <a:pt x="6161964" y="726935"/>
                  </a:lnTo>
                  <a:lnTo>
                    <a:pt x="6193650" y="733348"/>
                  </a:lnTo>
                  <a:lnTo>
                    <a:pt x="6193650" y="787666"/>
                  </a:lnTo>
                  <a:lnTo>
                    <a:pt x="6247968" y="787666"/>
                  </a:lnTo>
                  <a:lnTo>
                    <a:pt x="6247968" y="733348"/>
                  </a:lnTo>
                  <a:lnTo>
                    <a:pt x="6279654" y="726935"/>
                  </a:lnTo>
                  <a:lnTo>
                    <a:pt x="6305562" y="709447"/>
                  </a:lnTo>
                  <a:lnTo>
                    <a:pt x="6323038" y="683552"/>
                  </a:lnTo>
                  <a:lnTo>
                    <a:pt x="6329451" y="651865"/>
                  </a:lnTo>
                  <a:lnTo>
                    <a:pt x="6323038" y="620179"/>
                  </a:lnTo>
                  <a:lnTo>
                    <a:pt x="6305562" y="594271"/>
                  </a:lnTo>
                  <a:lnTo>
                    <a:pt x="6279654" y="576795"/>
                  </a:lnTo>
                  <a:lnTo>
                    <a:pt x="6247968" y="570382"/>
                  </a:lnTo>
                  <a:lnTo>
                    <a:pt x="6193650" y="570382"/>
                  </a:lnTo>
                  <a:lnTo>
                    <a:pt x="6183096" y="568236"/>
                  </a:lnTo>
                  <a:lnTo>
                    <a:pt x="6174460" y="562406"/>
                  </a:lnTo>
                  <a:lnTo>
                    <a:pt x="6168631" y="553770"/>
                  </a:lnTo>
                  <a:lnTo>
                    <a:pt x="6166485" y="543217"/>
                  </a:lnTo>
                  <a:lnTo>
                    <a:pt x="6168631" y="532663"/>
                  </a:lnTo>
                  <a:lnTo>
                    <a:pt x="6174460" y="524027"/>
                  </a:lnTo>
                  <a:lnTo>
                    <a:pt x="6183096" y="518198"/>
                  </a:lnTo>
                  <a:lnTo>
                    <a:pt x="6193650" y="516051"/>
                  </a:lnTo>
                  <a:lnTo>
                    <a:pt x="6247968" y="516051"/>
                  </a:lnTo>
                  <a:lnTo>
                    <a:pt x="6258534" y="518198"/>
                  </a:lnTo>
                  <a:lnTo>
                    <a:pt x="6267170" y="524027"/>
                  </a:lnTo>
                  <a:lnTo>
                    <a:pt x="6273000" y="532663"/>
                  </a:lnTo>
                  <a:lnTo>
                    <a:pt x="6275133" y="543217"/>
                  </a:lnTo>
                  <a:lnTo>
                    <a:pt x="6329451" y="543217"/>
                  </a:lnTo>
                  <a:close/>
                </a:path>
                <a:path w="7606030" h="1684020">
                  <a:moveTo>
                    <a:pt x="6546748" y="1032116"/>
                  </a:moveTo>
                  <a:lnTo>
                    <a:pt x="6492418" y="1032116"/>
                  </a:lnTo>
                  <a:lnTo>
                    <a:pt x="6492418" y="1086434"/>
                  </a:lnTo>
                  <a:lnTo>
                    <a:pt x="6546748" y="1086434"/>
                  </a:lnTo>
                  <a:lnTo>
                    <a:pt x="6546748" y="1032116"/>
                  </a:lnTo>
                  <a:close/>
                </a:path>
                <a:path w="7606030" h="1684020">
                  <a:moveTo>
                    <a:pt x="6791198" y="132194"/>
                  </a:moveTo>
                  <a:lnTo>
                    <a:pt x="6767639" y="108635"/>
                  </a:lnTo>
                  <a:lnTo>
                    <a:pt x="6760426" y="108635"/>
                  </a:lnTo>
                  <a:lnTo>
                    <a:pt x="6736867" y="132194"/>
                  </a:lnTo>
                  <a:lnTo>
                    <a:pt x="6736867" y="139407"/>
                  </a:lnTo>
                  <a:lnTo>
                    <a:pt x="6760426" y="162966"/>
                  </a:lnTo>
                  <a:lnTo>
                    <a:pt x="6767639" y="162966"/>
                  </a:lnTo>
                  <a:lnTo>
                    <a:pt x="6791198" y="139407"/>
                  </a:lnTo>
                  <a:lnTo>
                    <a:pt x="6791198" y="135801"/>
                  </a:lnTo>
                  <a:lnTo>
                    <a:pt x="6791198" y="132194"/>
                  </a:lnTo>
                  <a:close/>
                </a:path>
                <a:path w="7606030" h="1684020">
                  <a:moveTo>
                    <a:pt x="6926999" y="1466697"/>
                  </a:moveTo>
                  <a:lnTo>
                    <a:pt x="6922732" y="1445564"/>
                  </a:lnTo>
                  <a:lnTo>
                    <a:pt x="6911073" y="1428305"/>
                  </a:lnTo>
                  <a:lnTo>
                    <a:pt x="6893801" y="1416646"/>
                  </a:lnTo>
                  <a:lnTo>
                    <a:pt x="6872706" y="1412392"/>
                  </a:lnTo>
                  <a:lnTo>
                    <a:pt x="6872706" y="1521015"/>
                  </a:lnTo>
                  <a:lnTo>
                    <a:pt x="6655384" y="1521015"/>
                  </a:lnTo>
                  <a:lnTo>
                    <a:pt x="6655384" y="1466697"/>
                  </a:lnTo>
                  <a:lnTo>
                    <a:pt x="6872681" y="1466697"/>
                  </a:lnTo>
                  <a:lnTo>
                    <a:pt x="6872706" y="1521015"/>
                  </a:lnTo>
                  <a:lnTo>
                    <a:pt x="6872706" y="1412392"/>
                  </a:lnTo>
                  <a:lnTo>
                    <a:pt x="6655384" y="1412379"/>
                  </a:lnTo>
                  <a:lnTo>
                    <a:pt x="6634264" y="1416646"/>
                  </a:lnTo>
                  <a:lnTo>
                    <a:pt x="6616992" y="1428305"/>
                  </a:lnTo>
                  <a:lnTo>
                    <a:pt x="6605346" y="1445564"/>
                  </a:lnTo>
                  <a:lnTo>
                    <a:pt x="6601066" y="1466697"/>
                  </a:lnTo>
                  <a:lnTo>
                    <a:pt x="6601066" y="1521015"/>
                  </a:lnTo>
                  <a:lnTo>
                    <a:pt x="6605346" y="1542148"/>
                  </a:lnTo>
                  <a:lnTo>
                    <a:pt x="6616992" y="1559420"/>
                  </a:lnTo>
                  <a:lnTo>
                    <a:pt x="6634264" y="1571066"/>
                  </a:lnTo>
                  <a:lnTo>
                    <a:pt x="6655384" y="1575346"/>
                  </a:lnTo>
                  <a:lnTo>
                    <a:pt x="6872681" y="1575346"/>
                  </a:lnTo>
                  <a:lnTo>
                    <a:pt x="6893801" y="1571066"/>
                  </a:lnTo>
                  <a:lnTo>
                    <a:pt x="6911073" y="1559420"/>
                  </a:lnTo>
                  <a:lnTo>
                    <a:pt x="6922732" y="1542148"/>
                  </a:lnTo>
                  <a:lnTo>
                    <a:pt x="6926999" y="1521015"/>
                  </a:lnTo>
                  <a:lnTo>
                    <a:pt x="6926999" y="1466697"/>
                  </a:lnTo>
                  <a:close/>
                </a:path>
                <a:path w="7606030" h="1684020">
                  <a:moveTo>
                    <a:pt x="7035647" y="488899"/>
                  </a:moveTo>
                  <a:lnTo>
                    <a:pt x="6981317" y="488899"/>
                  </a:lnTo>
                  <a:lnTo>
                    <a:pt x="6981317" y="543217"/>
                  </a:lnTo>
                  <a:lnTo>
                    <a:pt x="7035647" y="543217"/>
                  </a:lnTo>
                  <a:lnTo>
                    <a:pt x="7035647" y="488899"/>
                  </a:lnTo>
                  <a:close/>
                </a:path>
                <a:path w="7606030" h="1684020">
                  <a:moveTo>
                    <a:pt x="7606030" y="1130300"/>
                  </a:moveTo>
                  <a:lnTo>
                    <a:pt x="7605319" y="1130300"/>
                  </a:lnTo>
                  <a:lnTo>
                    <a:pt x="7559522" y="736600"/>
                  </a:lnTo>
                  <a:lnTo>
                    <a:pt x="7551712" y="710336"/>
                  </a:lnTo>
                  <a:lnTo>
                    <a:pt x="7551712" y="1143000"/>
                  </a:lnTo>
                  <a:lnTo>
                    <a:pt x="7547788" y="1155700"/>
                  </a:lnTo>
                  <a:lnTo>
                    <a:pt x="7537094" y="1168400"/>
                  </a:lnTo>
                  <a:lnTo>
                    <a:pt x="7521257" y="1181100"/>
                  </a:lnTo>
                  <a:lnTo>
                    <a:pt x="7501890" y="1193800"/>
                  </a:lnTo>
                  <a:lnTo>
                    <a:pt x="7198614" y="1193800"/>
                  </a:lnTo>
                  <a:lnTo>
                    <a:pt x="7198614" y="1244600"/>
                  </a:lnTo>
                  <a:lnTo>
                    <a:pt x="7198614" y="1295400"/>
                  </a:lnTo>
                  <a:lnTo>
                    <a:pt x="7198614" y="1346200"/>
                  </a:lnTo>
                  <a:lnTo>
                    <a:pt x="7198614" y="1536700"/>
                  </a:lnTo>
                  <a:lnTo>
                    <a:pt x="7192200" y="1574800"/>
                  </a:lnTo>
                  <a:lnTo>
                    <a:pt x="7174712" y="1600200"/>
                  </a:lnTo>
                  <a:lnTo>
                    <a:pt x="7148817" y="1612900"/>
                  </a:lnTo>
                  <a:lnTo>
                    <a:pt x="7117131" y="1625600"/>
                  </a:lnTo>
                  <a:lnTo>
                    <a:pt x="6410934" y="1625600"/>
                  </a:lnTo>
                  <a:lnTo>
                    <a:pt x="6379261" y="1612900"/>
                  </a:lnTo>
                  <a:lnTo>
                    <a:pt x="6353353" y="1600200"/>
                  </a:lnTo>
                  <a:lnTo>
                    <a:pt x="6335865" y="1574800"/>
                  </a:lnTo>
                  <a:lnTo>
                    <a:pt x="6329451" y="1536700"/>
                  </a:lnTo>
                  <a:lnTo>
                    <a:pt x="6329451" y="1346200"/>
                  </a:lnTo>
                  <a:lnTo>
                    <a:pt x="7198614" y="1346200"/>
                  </a:lnTo>
                  <a:lnTo>
                    <a:pt x="7198614" y="1295400"/>
                  </a:lnTo>
                  <a:lnTo>
                    <a:pt x="6329451" y="1295400"/>
                  </a:lnTo>
                  <a:lnTo>
                    <a:pt x="6329451" y="863600"/>
                  </a:lnTo>
                  <a:lnTo>
                    <a:pt x="6343637" y="863600"/>
                  </a:lnTo>
                  <a:lnTo>
                    <a:pt x="6357429" y="850900"/>
                  </a:lnTo>
                  <a:lnTo>
                    <a:pt x="6370815" y="850900"/>
                  </a:lnTo>
                  <a:lnTo>
                    <a:pt x="6383782" y="838200"/>
                  </a:lnTo>
                  <a:lnTo>
                    <a:pt x="6383782" y="1193800"/>
                  </a:lnTo>
                  <a:lnTo>
                    <a:pt x="7021741" y="1193800"/>
                  </a:lnTo>
                  <a:lnTo>
                    <a:pt x="7037895" y="1206500"/>
                  </a:lnTo>
                  <a:lnTo>
                    <a:pt x="7059092" y="1231900"/>
                  </a:lnTo>
                  <a:lnTo>
                    <a:pt x="7084327" y="1244600"/>
                  </a:lnTo>
                  <a:lnTo>
                    <a:pt x="7198614" y="1244600"/>
                  </a:lnTo>
                  <a:lnTo>
                    <a:pt x="7198614" y="1193800"/>
                  </a:lnTo>
                  <a:lnTo>
                    <a:pt x="7112622" y="1193800"/>
                  </a:lnTo>
                  <a:lnTo>
                    <a:pt x="7093255" y="1181100"/>
                  </a:lnTo>
                  <a:lnTo>
                    <a:pt x="7077418" y="1168400"/>
                  </a:lnTo>
                  <a:lnTo>
                    <a:pt x="7066724" y="1155700"/>
                  </a:lnTo>
                  <a:lnTo>
                    <a:pt x="7062800" y="1143000"/>
                  </a:lnTo>
                  <a:lnTo>
                    <a:pt x="7062914" y="1130300"/>
                  </a:lnTo>
                  <a:lnTo>
                    <a:pt x="7063156" y="1130300"/>
                  </a:lnTo>
                  <a:lnTo>
                    <a:pt x="7108952" y="749300"/>
                  </a:lnTo>
                  <a:lnTo>
                    <a:pt x="7114375" y="723900"/>
                  </a:lnTo>
                  <a:lnTo>
                    <a:pt x="7125322" y="711200"/>
                  </a:lnTo>
                  <a:lnTo>
                    <a:pt x="7140448" y="698500"/>
                  </a:lnTo>
                  <a:lnTo>
                    <a:pt x="7171449" y="698500"/>
                  </a:lnTo>
                  <a:lnTo>
                    <a:pt x="7171449" y="787400"/>
                  </a:lnTo>
                  <a:lnTo>
                    <a:pt x="7178383" y="825500"/>
                  </a:lnTo>
                  <a:lnTo>
                    <a:pt x="7197687" y="863600"/>
                  </a:lnTo>
                  <a:lnTo>
                    <a:pt x="7227100" y="889000"/>
                  </a:lnTo>
                  <a:lnTo>
                    <a:pt x="7264374" y="914400"/>
                  </a:lnTo>
                  <a:lnTo>
                    <a:pt x="7350138" y="914400"/>
                  </a:lnTo>
                  <a:lnTo>
                    <a:pt x="7387412" y="889000"/>
                  </a:lnTo>
                  <a:lnTo>
                    <a:pt x="7416825" y="863600"/>
                  </a:lnTo>
                  <a:lnTo>
                    <a:pt x="7436129" y="825500"/>
                  </a:lnTo>
                  <a:lnTo>
                    <a:pt x="7443063" y="787400"/>
                  </a:lnTo>
                  <a:lnTo>
                    <a:pt x="7443063" y="698500"/>
                  </a:lnTo>
                  <a:lnTo>
                    <a:pt x="7474064" y="698500"/>
                  </a:lnTo>
                  <a:lnTo>
                    <a:pt x="7505560" y="749300"/>
                  </a:lnTo>
                  <a:lnTo>
                    <a:pt x="7551598" y="1130300"/>
                  </a:lnTo>
                  <a:lnTo>
                    <a:pt x="7551712" y="1143000"/>
                  </a:lnTo>
                  <a:lnTo>
                    <a:pt x="7551712" y="710336"/>
                  </a:lnTo>
                  <a:lnTo>
                    <a:pt x="7548194" y="698500"/>
                  </a:lnTo>
                  <a:lnTo>
                    <a:pt x="7525296" y="673100"/>
                  </a:lnTo>
                  <a:lnTo>
                    <a:pt x="7493660" y="647700"/>
                  </a:lnTo>
                  <a:lnTo>
                    <a:pt x="7388746" y="647700"/>
                  </a:lnTo>
                  <a:lnTo>
                    <a:pt x="7388746" y="698500"/>
                  </a:lnTo>
                  <a:lnTo>
                    <a:pt x="7388746" y="787400"/>
                  </a:lnTo>
                  <a:lnTo>
                    <a:pt x="7382319" y="812800"/>
                  </a:lnTo>
                  <a:lnTo>
                    <a:pt x="7364844" y="838200"/>
                  </a:lnTo>
                  <a:lnTo>
                    <a:pt x="7338936" y="850900"/>
                  </a:lnTo>
                  <a:lnTo>
                    <a:pt x="7307262" y="863600"/>
                  </a:lnTo>
                  <a:lnTo>
                    <a:pt x="7275576" y="850900"/>
                  </a:lnTo>
                  <a:lnTo>
                    <a:pt x="7249668" y="838200"/>
                  </a:lnTo>
                  <a:lnTo>
                    <a:pt x="7232193" y="812800"/>
                  </a:lnTo>
                  <a:lnTo>
                    <a:pt x="7225766" y="787400"/>
                  </a:lnTo>
                  <a:lnTo>
                    <a:pt x="7225766" y="698500"/>
                  </a:lnTo>
                  <a:lnTo>
                    <a:pt x="7388746" y="698500"/>
                  </a:lnTo>
                  <a:lnTo>
                    <a:pt x="7388746" y="647700"/>
                  </a:lnTo>
                  <a:lnTo>
                    <a:pt x="7252932" y="647700"/>
                  </a:lnTo>
                  <a:lnTo>
                    <a:pt x="7252932" y="266700"/>
                  </a:lnTo>
                  <a:lnTo>
                    <a:pt x="7252932" y="215900"/>
                  </a:lnTo>
                  <a:lnTo>
                    <a:pt x="7252932" y="127000"/>
                  </a:lnTo>
                  <a:lnTo>
                    <a:pt x="7245998" y="88900"/>
                  </a:lnTo>
                  <a:lnTo>
                    <a:pt x="7226694" y="50800"/>
                  </a:lnTo>
                  <a:lnTo>
                    <a:pt x="7198614" y="26555"/>
                  </a:lnTo>
                  <a:lnTo>
                    <a:pt x="7198614" y="127000"/>
                  </a:lnTo>
                  <a:lnTo>
                    <a:pt x="7198614" y="215900"/>
                  </a:lnTo>
                  <a:lnTo>
                    <a:pt x="7198614" y="266700"/>
                  </a:lnTo>
                  <a:lnTo>
                    <a:pt x="7198614" y="647700"/>
                  </a:lnTo>
                  <a:lnTo>
                    <a:pt x="7144283" y="647700"/>
                  </a:lnTo>
                  <a:lnTo>
                    <a:pt x="7144283" y="596900"/>
                  </a:lnTo>
                  <a:lnTo>
                    <a:pt x="7144283" y="431800"/>
                  </a:lnTo>
                  <a:lnTo>
                    <a:pt x="7144283" y="368300"/>
                  </a:lnTo>
                  <a:lnTo>
                    <a:pt x="7089965" y="368300"/>
                  </a:lnTo>
                  <a:lnTo>
                    <a:pt x="7089965" y="431800"/>
                  </a:lnTo>
                  <a:lnTo>
                    <a:pt x="7089965" y="596900"/>
                  </a:lnTo>
                  <a:lnTo>
                    <a:pt x="7089965" y="647700"/>
                  </a:lnTo>
                  <a:lnTo>
                    <a:pt x="7089965" y="673100"/>
                  </a:lnTo>
                  <a:lnTo>
                    <a:pt x="7076973" y="685800"/>
                  </a:lnTo>
                  <a:lnTo>
                    <a:pt x="7066572" y="698500"/>
                  </a:lnTo>
                  <a:lnTo>
                    <a:pt x="7059117" y="723900"/>
                  </a:lnTo>
                  <a:lnTo>
                    <a:pt x="7054990" y="736600"/>
                  </a:lnTo>
                  <a:lnTo>
                    <a:pt x="7009219" y="1130300"/>
                  </a:lnTo>
                  <a:lnTo>
                    <a:pt x="6655384" y="1130300"/>
                  </a:lnTo>
                  <a:lnTo>
                    <a:pt x="6655384" y="965200"/>
                  </a:lnTo>
                  <a:lnTo>
                    <a:pt x="6655384" y="914400"/>
                  </a:lnTo>
                  <a:lnTo>
                    <a:pt x="6601066" y="914400"/>
                  </a:lnTo>
                  <a:lnTo>
                    <a:pt x="6601066" y="965200"/>
                  </a:lnTo>
                  <a:lnTo>
                    <a:pt x="6601066" y="1130300"/>
                  </a:lnTo>
                  <a:lnTo>
                    <a:pt x="6438100" y="1130300"/>
                  </a:lnTo>
                  <a:lnTo>
                    <a:pt x="6438100" y="965200"/>
                  </a:lnTo>
                  <a:lnTo>
                    <a:pt x="6601066" y="965200"/>
                  </a:lnTo>
                  <a:lnTo>
                    <a:pt x="6601066" y="914400"/>
                  </a:lnTo>
                  <a:lnTo>
                    <a:pt x="6438100" y="914400"/>
                  </a:lnTo>
                  <a:lnTo>
                    <a:pt x="6438100" y="800100"/>
                  </a:lnTo>
                  <a:lnTo>
                    <a:pt x="6465913" y="762000"/>
                  </a:lnTo>
                  <a:lnTo>
                    <a:pt x="6488531" y="723900"/>
                  </a:lnTo>
                  <a:lnTo>
                    <a:pt x="6505410" y="685800"/>
                  </a:lnTo>
                  <a:lnTo>
                    <a:pt x="6515938" y="635000"/>
                  </a:lnTo>
                  <a:lnTo>
                    <a:pt x="6519583" y="596900"/>
                  </a:lnTo>
                  <a:lnTo>
                    <a:pt x="6516294" y="546100"/>
                  </a:lnTo>
                  <a:lnTo>
                    <a:pt x="6506743" y="508000"/>
                  </a:lnTo>
                  <a:lnTo>
                    <a:pt x="6491452" y="469900"/>
                  </a:lnTo>
                  <a:lnTo>
                    <a:pt x="6470917" y="431800"/>
                  </a:lnTo>
                  <a:lnTo>
                    <a:pt x="6872681" y="431800"/>
                  </a:lnTo>
                  <a:lnTo>
                    <a:pt x="6872681" y="647700"/>
                  </a:lnTo>
                  <a:lnTo>
                    <a:pt x="7089965" y="647700"/>
                  </a:lnTo>
                  <a:lnTo>
                    <a:pt x="7089965" y="596900"/>
                  </a:lnTo>
                  <a:lnTo>
                    <a:pt x="6926999" y="596900"/>
                  </a:lnTo>
                  <a:lnTo>
                    <a:pt x="6926999" y="431800"/>
                  </a:lnTo>
                  <a:lnTo>
                    <a:pt x="7089965" y="431800"/>
                  </a:lnTo>
                  <a:lnTo>
                    <a:pt x="7089965" y="368300"/>
                  </a:lnTo>
                  <a:lnTo>
                    <a:pt x="6465265" y="368300"/>
                  </a:lnTo>
                  <a:lnTo>
                    <a:pt x="6465265" y="596900"/>
                  </a:lnTo>
                  <a:lnTo>
                    <a:pt x="6460287" y="635000"/>
                  </a:lnTo>
                  <a:lnTo>
                    <a:pt x="6446025" y="685800"/>
                  </a:lnTo>
                  <a:lnTo>
                    <a:pt x="6423457" y="723900"/>
                  </a:lnTo>
                  <a:lnTo>
                    <a:pt x="6393574" y="762000"/>
                  </a:lnTo>
                  <a:lnTo>
                    <a:pt x="6357379" y="800100"/>
                  </a:lnTo>
                  <a:lnTo>
                    <a:pt x="6315862" y="812800"/>
                  </a:lnTo>
                  <a:lnTo>
                    <a:pt x="6270015" y="825500"/>
                  </a:lnTo>
                  <a:lnTo>
                    <a:pt x="6220815" y="838200"/>
                  </a:lnTo>
                  <a:lnTo>
                    <a:pt x="6171616" y="825500"/>
                  </a:lnTo>
                  <a:lnTo>
                    <a:pt x="6125756" y="812800"/>
                  </a:lnTo>
                  <a:lnTo>
                    <a:pt x="6084240" y="800100"/>
                  </a:lnTo>
                  <a:lnTo>
                    <a:pt x="6048045" y="762000"/>
                  </a:lnTo>
                  <a:lnTo>
                    <a:pt x="6018174" y="723900"/>
                  </a:lnTo>
                  <a:lnTo>
                    <a:pt x="5995606" y="685800"/>
                  </a:lnTo>
                  <a:lnTo>
                    <a:pt x="5981331" y="635000"/>
                  </a:lnTo>
                  <a:lnTo>
                    <a:pt x="5976366" y="596900"/>
                  </a:lnTo>
                  <a:lnTo>
                    <a:pt x="5981331" y="546100"/>
                  </a:lnTo>
                  <a:lnTo>
                    <a:pt x="5995606" y="495300"/>
                  </a:lnTo>
                  <a:lnTo>
                    <a:pt x="6018174" y="457200"/>
                  </a:lnTo>
                  <a:lnTo>
                    <a:pt x="6048045" y="419100"/>
                  </a:lnTo>
                  <a:lnTo>
                    <a:pt x="6084240" y="393700"/>
                  </a:lnTo>
                  <a:lnTo>
                    <a:pt x="6125756" y="368300"/>
                  </a:lnTo>
                  <a:lnTo>
                    <a:pt x="6171616" y="355600"/>
                  </a:lnTo>
                  <a:lnTo>
                    <a:pt x="6220815" y="342900"/>
                  </a:lnTo>
                  <a:lnTo>
                    <a:pt x="6270015" y="355600"/>
                  </a:lnTo>
                  <a:lnTo>
                    <a:pt x="6315862" y="368300"/>
                  </a:lnTo>
                  <a:lnTo>
                    <a:pt x="6357379" y="393700"/>
                  </a:lnTo>
                  <a:lnTo>
                    <a:pt x="6393574" y="419100"/>
                  </a:lnTo>
                  <a:lnTo>
                    <a:pt x="6423457" y="457200"/>
                  </a:lnTo>
                  <a:lnTo>
                    <a:pt x="6446025" y="495300"/>
                  </a:lnTo>
                  <a:lnTo>
                    <a:pt x="6460287" y="546100"/>
                  </a:lnTo>
                  <a:lnTo>
                    <a:pt x="6465265" y="596900"/>
                  </a:lnTo>
                  <a:lnTo>
                    <a:pt x="6465265" y="368300"/>
                  </a:lnTo>
                  <a:lnTo>
                    <a:pt x="6425222" y="368300"/>
                  </a:lnTo>
                  <a:lnTo>
                    <a:pt x="6403670" y="355600"/>
                  </a:lnTo>
                  <a:lnTo>
                    <a:pt x="6380429" y="342900"/>
                  </a:lnTo>
                  <a:lnTo>
                    <a:pt x="6355651" y="330200"/>
                  </a:lnTo>
                  <a:lnTo>
                    <a:pt x="6329451" y="317500"/>
                  </a:lnTo>
                  <a:lnTo>
                    <a:pt x="6329451" y="266700"/>
                  </a:lnTo>
                  <a:lnTo>
                    <a:pt x="7198614" y="266700"/>
                  </a:lnTo>
                  <a:lnTo>
                    <a:pt x="7198614" y="215900"/>
                  </a:lnTo>
                  <a:lnTo>
                    <a:pt x="6871970" y="215900"/>
                  </a:lnTo>
                  <a:lnTo>
                    <a:pt x="6883603" y="190500"/>
                  </a:lnTo>
                  <a:lnTo>
                    <a:pt x="6892379" y="177800"/>
                  </a:lnTo>
                  <a:lnTo>
                    <a:pt x="6897916" y="152400"/>
                  </a:lnTo>
                  <a:lnTo>
                    <a:pt x="6899834" y="127000"/>
                  </a:lnTo>
                  <a:lnTo>
                    <a:pt x="6899834" y="50800"/>
                  </a:lnTo>
                  <a:lnTo>
                    <a:pt x="7148817" y="50800"/>
                  </a:lnTo>
                  <a:lnTo>
                    <a:pt x="7174712" y="76200"/>
                  </a:lnTo>
                  <a:lnTo>
                    <a:pt x="7192200" y="101600"/>
                  </a:lnTo>
                  <a:lnTo>
                    <a:pt x="7198614" y="127000"/>
                  </a:lnTo>
                  <a:lnTo>
                    <a:pt x="7198614" y="26555"/>
                  </a:lnTo>
                  <a:lnTo>
                    <a:pt x="7197280" y="25400"/>
                  </a:lnTo>
                  <a:lnTo>
                    <a:pt x="7160006" y="0"/>
                  </a:lnTo>
                  <a:lnTo>
                    <a:pt x="6845516" y="0"/>
                  </a:lnTo>
                  <a:lnTo>
                    <a:pt x="6845516" y="50800"/>
                  </a:lnTo>
                  <a:lnTo>
                    <a:pt x="6845516" y="127000"/>
                  </a:lnTo>
                  <a:lnTo>
                    <a:pt x="6839102" y="165100"/>
                  </a:lnTo>
                  <a:lnTo>
                    <a:pt x="6821627" y="190500"/>
                  </a:lnTo>
                  <a:lnTo>
                    <a:pt x="6795719" y="203200"/>
                  </a:lnTo>
                  <a:lnTo>
                    <a:pt x="6764033" y="215900"/>
                  </a:lnTo>
                  <a:lnTo>
                    <a:pt x="6732346" y="203200"/>
                  </a:lnTo>
                  <a:lnTo>
                    <a:pt x="6706451" y="190500"/>
                  </a:lnTo>
                  <a:lnTo>
                    <a:pt x="6688963" y="165100"/>
                  </a:lnTo>
                  <a:lnTo>
                    <a:pt x="6682549" y="127000"/>
                  </a:lnTo>
                  <a:lnTo>
                    <a:pt x="6682549" y="50800"/>
                  </a:lnTo>
                  <a:lnTo>
                    <a:pt x="6845516" y="50800"/>
                  </a:lnTo>
                  <a:lnTo>
                    <a:pt x="6845516" y="0"/>
                  </a:lnTo>
                  <a:lnTo>
                    <a:pt x="6656095" y="0"/>
                  </a:lnTo>
                  <a:lnTo>
                    <a:pt x="6656095" y="215900"/>
                  </a:lnTo>
                  <a:lnTo>
                    <a:pt x="6329451" y="215900"/>
                  </a:lnTo>
                  <a:lnTo>
                    <a:pt x="6329451" y="127000"/>
                  </a:lnTo>
                  <a:lnTo>
                    <a:pt x="6335865" y="101600"/>
                  </a:lnTo>
                  <a:lnTo>
                    <a:pt x="6353353" y="76200"/>
                  </a:lnTo>
                  <a:lnTo>
                    <a:pt x="6379261" y="50800"/>
                  </a:lnTo>
                  <a:lnTo>
                    <a:pt x="6628231" y="50800"/>
                  </a:lnTo>
                  <a:lnTo>
                    <a:pt x="6628231" y="127000"/>
                  </a:lnTo>
                  <a:lnTo>
                    <a:pt x="6630162" y="152400"/>
                  </a:lnTo>
                  <a:lnTo>
                    <a:pt x="6635699" y="177800"/>
                  </a:lnTo>
                  <a:lnTo>
                    <a:pt x="6644462" y="190500"/>
                  </a:lnTo>
                  <a:lnTo>
                    <a:pt x="6656095" y="215900"/>
                  </a:lnTo>
                  <a:lnTo>
                    <a:pt x="6656095" y="0"/>
                  </a:lnTo>
                  <a:lnTo>
                    <a:pt x="6368059" y="0"/>
                  </a:lnTo>
                  <a:lnTo>
                    <a:pt x="6330785" y="25400"/>
                  </a:lnTo>
                  <a:lnTo>
                    <a:pt x="6301371" y="50800"/>
                  </a:lnTo>
                  <a:lnTo>
                    <a:pt x="6282067" y="88900"/>
                  </a:lnTo>
                  <a:lnTo>
                    <a:pt x="6275133" y="127000"/>
                  </a:lnTo>
                  <a:lnTo>
                    <a:pt x="6275133" y="292100"/>
                  </a:lnTo>
                  <a:lnTo>
                    <a:pt x="6172416" y="292100"/>
                  </a:lnTo>
                  <a:lnTo>
                    <a:pt x="6126480" y="304800"/>
                  </a:lnTo>
                  <a:lnTo>
                    <a:pt x="6083630" y="330200"/>
                  </a:lnTo>
                  <a:lnTo>
                    <a:pt x="6044476" y="355600"/>
                  </a:lnTo>
                  <a:lnTo>
                    <a:pt x="6009652" y="381000"/>
                  </a:lnTo>
                  <a:lnTo>
                    <a:pt x="5979769" y="419100"/>
                  </a:lnTo>
                  <a:lnTo>
                    <a:pt x="5955436" y="457200"/>
                  </a:lnTo>
                  <a:lnTo>
                    <a:pt x="5937301" y="495300"/>
                  </a:lnTo>
                  <a:lnTo>
                    <a:pt x="5925959" y="546100"/>
                  </a:lnTo>
                  <a:lnTo>
                    <a:pt x="5922035" y="596900"/>
                  </a:lnTo>
                  <a:lnTo>
                    <a:pt x="5925959" y="635000"/>
                  </a:lnTo>
                  <a:lnTo>
                    <a:pt x="5937301" y="685800"/>
                  </a:lnTo>
                  <a:lnTo>
                    <a:pt x="5955436" y="723900"/>
                  </a:lnTo>
                  <a:lnTo>
                    <a:pt x="5979769" y="762000"/>
                  </a:lnTo>
                  <a:lnTo>
                    <a:pt x="6009652" y="800100"/>
                  </a:lnTo>
                  <a:lnTo>
                    <a:pt x="6044476" y="838200"/>
                  </a:lnTo>
                  <a:lnTo>
                    <a:pt x="6083630" y="850900"/>
                  </a:lnTo>
                  <a:lnTo>
                    <a:pt x="6126480" y="876300"/>
                  </a:lnTo>
                  <a:lnTo>
                    <a:pt x="6172416" y="889000"/>
                  </a:lnTo>
                  <a:lnTo>
                    <a:pt x="6275133" y="889000"/>
                  </a:lnTo>
                  <a:lnTo>
                    <a:pt x="6275133" y="1536700"/>
                  </a:lnTo>
                  <a:lnTo>
                    <a:pt x="6282067" y="1587500"/>
                  </a:lnTo>
                  <a:lnTo>
                    <a:pt x="6301371" y="1625600"/>
                  </a:lnTo>
                  <a:lnTo>
                    <a:pt x="6330785" y="1651000"/>
                  </a:lnTo>
                  <a:lnTo>
                    <a:pt x="6368059" y="1676400"/>
                  </a:lnTo>
                  <a:lnTo>
                    <a:pt x="7160006" y="1676400"/>
                  </a:lnTo>
                  <a:lnTo>
                    <a:pt x="7197280" y="1651000"/>
                  </a:lnTo>
                  <a:lnTo>
                    <a:pt x="7226694" y="1625600"/>
                  </a:lnTo>
                  <a:lnTo>
                    <a:pt x="7245998" y="1587500"/>
                  </a:lnTo>
                  <a:lnTo>
                    <a:pt x="7252932" y="1536700"/>
                  </a:lnTo>
                  <a:lnTo>
                    <a:pt x="7252932" y="1346200"/>
                  </a:lnTo>
                  <a:lnTo>
                    <a:pt x="7252932" y="1295400"/>
                  </a:lnTo>
                  <a:lnTo>
                    <a:pt x="7252932" y="1244600"/>
                  </a:lnTo>
                  <a:lnTo>
                    <a:pt x="7501890" y="1244600"/>
                  </a:lnTo>
                  <a:lnTo>
                    <a:pt x="7542390" y="1231900"/>
                  </a:lnTo>
                  <a:lnTo>
                    <a:pt x="7575499" y="1206500"/>
                  </a:lnTo>
                  <a:lnTo>
                    <a:pt x="7597826" y="1181100"/>
                  </a:lnTo>
                  <a:lnTo>
                    <a:pt x="7606030" y="1143000"/>
                  </a:lnTo>
                  <a:lnTo>
                    <a:pt x="7606030" y="1130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6679" y="4357766"/>
              <a:ext cx="162966" cy="16296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2357" y="4357815"/>
              <a:ext cx="488900" cy="48885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9089646" y="4792344"/>
              <a:ext cx="271780" cy="163195"/>
            </a:xfrm>
            <a:custGeom>
              <a:avLst/>
              <a:gdLst/>
              <a:ahLst/>
              <a:cxnLst/>
              <a:rect l="l" t="t" r="r" b="b"/>
              <a:pathLst>
                <a:path w="271779" h="163195">
                  <a:moveTo>
                    <a:pt x="162966" y="162966"/>
                  </a:moveTo>
                  <a:lnTo>
                    <a:pt x="0" y="162966"/>
                  </a:lnTo>
                  <a:lnTo>
                    <a:pt x="0" y="108644"/>
                  </a:lnTo>
                  <a:lnTo>
                    <a:pt x="108644" y="108644"/>
                  </a:lnTo>
                  <a:lnTo>
                    <a:pt x="108644" y="0"/>
                  </a:lnTo>
                  <a:lnTo>
                    <a:pt x="162966" y="0"/>
                  </a:lnTo>
                  <a:lnTo>
                    <a:pt x="162966" y="54322"/>
                  </a:lnTo>
                  <a:lnTo>
                    <a:pt x="271611" y="54322"/>
                  </a:lnTo>
                  <a:lnTo>
                    <a:pt x="271611" y="108644"/>
                  </a:lnTo>
                  <a:lnTo>
                    <a:pt x="162966" y="108644"/>
                  </a:lnTo>
                  <a:lnTo>
                    <a:pt x="162966" y="162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75088" y="1952015"/>
            <a:ext cx="13758544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0010" algn="l"/>
                <a:tab pos="3447415" algn="l"/>
                <a:tab pos="5466715" algn="l"/>
                <a:tab pos="7210425" algn="l"/>
                <a:tab pos="9010015" algn="l"/>
                <a:tab pos="9789160" algn="l"/>
                <a:tab pos="11668760" algn="l"/>
                <a:tab pos="12903835" algn="l"/>
              </a:tabLst>
            </a:pPr>
            <a:r>
              <a:rPr dirty="0" sz="3600" spc="705"/>
              <a:t>W</a:t>
            </a:r>
            <a:r>
              <a:rPr dirty="0" sz="3600" spc="-100"/>
              <a:t> </a:t>
            </a:r>
            <a:r>
              <a:rPr dirty="0" sz="3600" spc="160"/>
              <a:t>E</a:t>
            </a:r>
            <a:r>
              <a:rPr dirty="0" sz="3600"/>
              <a:t>	</a:t>
            </a:r>
            <a:r>
              <a:rPr dirty="0" sz="3600" spc="-310"/>
              <a:t>M</a:t>
            </a:r>
            <a:r>
              <a:rPr dirty="0" sz="3600" spc="-100"/>
              <a:t> </a:t>
            </a:r>
            <a:r>
              <a:rPr dirty="0" sz="3600" spc="120"/>
              <a:t>A</a:t>
            </a:r>
            <a:r>
              <a:rPr dirty="0" sz="3600" spc="-145"/>
              <a:t> </a:t>
            </a:r>
            <a:r>
              <a:rPr dirty="0" sz="3600"/>
              <a:t>K</a:t>
            </a:r>
            <a:r>
              <a:rPr dirty="0" sz="3600" spc="-125"/>
              <a:t> </a:t>
            </a:r>
            <a:r>
              <a:rPr dirty="0" sz="3600" spc="160"/>
              <a:t>E</a:t>
            </a:r>
            <a:r>
              <a:rPr dirty="0" sz="3600"/>
              <a:t>	</a:t>
            </a:r>
            <a:r>
              <a:rPr dirty="0" sz="3600" spc="385"/>
              <a:t>S</a:t>
            </a:r>
            <a:r>
              <a:rPr dirty="0" sz="3600" spc="-120"/>
              <a:t> </a:t>
            </a:r>
            <a:r>
              <a:rPr dirty="0" sz="3600"/>
              <a:t>U</a:t>
            </a:r>
            <a:r>
              <a:rPr dirty="0" sz="3600" spc="-114"/>
              <a:t> </a:t>
            </a:r>
            <a:r>
              <a:rPr dirty="0" sz="3600"/>
              <a:t>R</a:t>
            </a:r>
            <a:r>
              <a:rPr dirty="0" sz="3600" spc="-114"/>
              <a:t> </a:t>
            </a:r>
            <a:r>
              <a:rPr dirty="0" sz="3600" spc="160"/>
              <a:t>E</a:t>
            </a:r>
            <a:r>
              <a:rPr dirty="0" sz="3600"/>
              <a:t>	</a:t>
            </a:r>
            <a:r>
              <a:rPr dirty="0" sz="3600" spc="535"/>
              <a:t>Y</a:t>
            </a:r>
            <a:r>
              <a:rPr dirty="0" sz="3600" spc="-100"/>
              <a:t> </a:t>
            </a:r>
            <a:r>
              <a:rPr dirty="0" sz="3600" spc="80"/>
              <a:t>O</a:t>
            </a:r>
            <a:r>
              <a:rPr dirty="0" sz="3600" spc="-95"/>
              <a:t> </a:t>
            </a:r>
            <a:r>
              <a:rPr dirty="0" sz="3600" spc="-50"/>
              <a:t>U</a:t>
            </a:r>
            <a:r>
              <a:rPr dirty="0" sz="3600"/>
              <a:t>	</a:t>
            </a:r>
            <a:r>
              <a:rPr dirty="0" sz="3600" spc="229"/>
              <a:t>F</a:t>
            </a:r>
            <a:r>
              <a:rPr dirty="0" sz="3600" spc="-100"/>
              <a:t> </a:t>
            </a:r>
            <a:r>
              <a:rPr dirty="0" sz="3600" spc="-220"/>
              <a:t>I</a:t>
            </a:r>
            <a:r>
              <a:rPr dirty="0" sz="3600" spc="-100"/>
              <a:t> </a:t>
            </a:r>
            <a:r>
              <a:rPr dirty="0" sz="3600" spc="-480"/>
              <a:t>N</a:t>
            </a:r>
            <a:r>
              <a:rPr dirty="0" sz="3600" spc="-100"/>
              <a:t> </a:t>
            </a:r>
            <a:r>
              <a:rPr dirty="0" sz="3600" spc="-430"/>
              <a:t>D</a:t>
            </a:r>
            <a:r>
              <a:rPr dirty="0" sz="3600"/>
              <a:t>	</a:t>
            </a:r>
            <a:r>
              <a:rPr dirty="0" sz="3600" spc="70"/>
              <a:t>A</a:t>
            </a:r>
            <a:r>
              <a:rPr dirty="0" sz="3600"/>
              <a:t>	</a:t>
            </a:r>
            <a:r>
              <a:rPr dirty="0" sz="3600" spc="705"/>
              <a:t>W</a:t>
            </a:r>
            <a:r>
              <a:rPr dirty="0" sz="3600" spc="-100"/>
              <a:t> </a:t>
            </a:r>
            <a:r>
              <a:rPr dirty="0" sz="3600" spc="120"/>
              <a:t>A</a:t>
            </a:r>
            <a:r>
              <a:rPr dirty="0" sz="3600" spc="-95"/>
              <a:t> </a:t>
            </a:r>
            <a:r>
              <a:rPr dirty="0" sz="3600" spc="484"/>
              <a:t>Y</a:t>
            </a:r>
            <a:r>
              <a:rPr dirty="0" sz="3600"/>
              <a:t>	T</a:t>
            </a:r>
            <a:r>
              <a:rPr dirty="0" sz="3600" spc="-125"/>
              <a:t> </a:t>
            </a:r>
            <a:r>
              <a:rPr dirty="0" sz="3600" spc="30"/>
              <a:t>O</a:t>
            </a:r>
            <a:r>
              <a:rPr dirty="0" sz="3600"/>
              <a:t>	</a:t>
            </a:r>
            <a:r>
              <a:rPr dirty="0" sz="3600" spc="75"/>
              <a:t>G</a:t>
            </a:r>
            <a:r>
              <a:rPr dirty="0" sz="3600" spc="-100"/>
              <a:t> </a:t>
            </a:r>
            <a:r>
              <a:rPr dirty="0" sz="3600" spc="30"/>
              <a:t>O</a:t>
            </a:r>
            <a:endParaRPr sz="3600"/>
          </a:p>
        </p:txBody>
      </p:sp>
      <p:sp>
        <p:nvSpPr>
          <p:cNvPr id="15" name="object 15" descr=""/>
          <p:cNvSpPr txBox="1"/>
          <p:nvPr/>
        </p:nvSpPr>
        <p:spPr>
          <a:xfrm>
            <a:off x="1082316" y="5941186"/>
            <a:ext cx="443865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80">
                <a:solidFill>
                  <a:srgbClr val="FFFFFF"/>
                </a:solidFill>
                <a:latin typeface="Lucida Sans Unicode"/>
                <a:cs typeface="Lucida Sans Unicode"/>
              </a:rPr>
              <a:t>Ecommerce</a:t>
            </a:r>
            <a:r>
              <a:rPr dirty="0" sz="2900" spc="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54">
                <a:solidFill>
                  <a:srgbClr val="FFFFFF"/>
                </a:solidFill>
                <a:latin typeface="Lucida Sans Unicode"/>
                <a:cs typeface="Lucida Sans Unicode"/>
              </a:rPr>
              <a:t>Payments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574183" y="5941186"/>
            <a:ext cx="513842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260">
                <a:solidFill>
                  <a:srgbClr val="FFFFFF"/>
                </a:solidFill>
                <a:latin typeface="Lucida Sans Unicode"/>
                <a:cs typeface="Lucida Sans Unicode"/>
              </a:rPr>
              <a:t>Multi</a:t>
            </a:r>
            <a:r>
              <a:rPr dirty="0" sz="2900" spc="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345">
                <a:solidFill>
                  <a:srgbClr val="FFFFFF"/>
                </a:solidFill>
                <a:latin typeface="Lucida Sans Unicode"/>
                <a:cs typeface="Lucida Sans Unicode"/>
              </a:rPr>
              <a:t>Currency</a:t>
            </a:r>
            <a:r>
              <a:rPr dirty="0" sz="2900" spc="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00">
                <a:solidFill>
                  <a:srgbClr val="FFFFFF"/>
                </a:solidFill>
                <a:latin typeface="Lucida Sans Unicode"/>
                <a:cs typeface="Lucida Sans Unicode"/>
              </a:rPr>
              <a:t>Deposits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921216" y="5941186"/>
            <a:ext cx="313309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305">
                <a:solidFill>
                  <a:srgbClr val="FFFFFF"/>
                </a:solidFill>
                <a:latin typeface="Lucida Sans Unicode"/>
                <a:cs typeface="Lucida Sans Unicode"/>
              </a:rPr>
              <a:t>Special</a:t>
            </a:r>
            <a:r>
              <a:rPr dirty="0" sz="2900" spc="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420">
                <a:solidFill>
                  <a:srgbClr val="FFFFFF"/>
                </a:solidFill>
                <a:latin typeface="Lucida Sans Unicode"/>
                <a:cs typeface="Lucida Sans Unicode"/>
              </a:rPr>
              <a:t>Offers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maria de la barrera</dc:creator>
  <cp:keywords>DAG3OFkv7Sk,BADZf-BkkVw,0</cp:keywords>
  <dc:title>Go Access- Oficial Presentation</dc:title>
  <dcterms:created xsi:type="dcterms:W3CDTF">2025-10-30T21:28:15Z</dcterms:created>
  <dcterms:modified xsi:type="dcterms:W3CDTF">2025-10-30T21:28:15Z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2025-10-30T00:00:00Z</vt:filetime>
  </property>
  <property fmtid="{D5CDD505-2E9C-101B-9397-08002B2CF9AE}" pid="3" name="Creator">
    <vt:lpwstr>Canva</vt:lpwstr>
  </property>
  <property fmtid="{D5CDD505-2E9C-101B-9397-08002B2CF9AE}" pid="4" name="LastSaved">
    <vt:filetime>2025-10-30T00:00:00Z</vt:filetime>
  </property>
  <property fmtid="{D5CDD505-2E9C-101B-9397-08002B2CF9AE}" pid="5" name="Producer">
    <vt:lpwstr>Canva</vt:lpwstr>
  </property>
</Properties>
</file>